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9"/>
  </p:notesMasterIdLst>
  <p:sldIdLst>
    <p:sldId id="257" r:id="rId3"/>
    <p:sldId id="265" r:id="rId4"/>
    <p:sldId id="264" r:id="rId5"/>
    <p:sldId id="267" r:id="rId6"/>
    <p:sldId id="313" r:id="rId7"/>
    <p:sldId id="271" r:id="rId8"/>
    <p:sldId id="270" r:id="rId9"/>
    <p:sldId id="291" r:id="rId10"/>
    <p:sldId id="297" r:id="rId11"/>
    <p:sldId id="302" r:id="rId12"/>
    <p:sldId id="305" r:id="rId13"/>
    <p:sldId id="304" r:id="rId14"/>
    <p:sldId id="310" r:id="rId15"/>
    <p:sldId id="311" r:id="rId16"/>
    <p:sldId id="308" r:id="rId17"/>
    <p:sldId id="287" r:id="rId1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488DFE"/>
    <a:srgbClr val="800000"/>
    <a:srgbClr val="013589"/>
    <a:srgbClr val="6EA0DC"/>
    <a:srgbClr val="9CBEE8"/>
    <a:srgbClr val="4383D1"/>
    <a:srgbClr val="2E7DFE"/>
    <a:srgbClr val="E9F0E8"/>
    <a:srgbClr val="D1D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81" autoAdjust="0"/>
    <p:restoredTop sz="94660"/>
  </p:normalViewPr>
  <p:slideViewPr>
    <p:cSldViewPr snapToGrid="0">
      <p:cViewPr>
        <p:scale>
          <a:sx n="78" d="100"/>
          <a:sy n="78" d="100"/>
        </p:scale>
        <p:origin x="-10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fif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fif"/><Relationship Id="rId1" Type="http://schemas.openxmlformats.org/officeDocument/2006/relationships/image" Target="../media/image12.jpeg"/><Relationship Id="rId6" Type="http://schemas.openxmlformats.org/officeDocument/2006/relationships/image" Target="../media/image16.jpeg"/><Relationship Id="rId5" Type="http://schemas.openxmlformats.org/officeDocument/2006/relationships/image" Target="../media/image15.jfif"/><Relationship Id="rId4" Type="http://schemas.openxmlformats.org/officeDocument/2006/relationships/image" Target="../media/image2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fif"/><Relationship Id="rId1" Type="http://schemas.openxmlformats.org/officeDocument/2006/relationships/image" Target="../media/image22.jp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image" Target="../media/image28.jfif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fif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fif"/><Relationship Id="rId1" Type="http://schemas.openxmlformats.org/officeDocument/2006/relationships/image" Target="../media/image12.jpeg"/><Relationship Id="rId6" Type="http://schemas.openxmlformats.org/officeDocument/2006/relationships/image" Target="../media/image16.jpeg"/><Relationship Id="rId5" Type="http://schemas.openxmlformats.org/officeDocument/2006/relationships/image" Target="../media/image15.jfif"/><Relationship Id="rId4" Type="http://schemas.openxmlformats.org/officeDocument/2006/relationships/image" Target="../media/image2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fif"/><Relationship Id="rId1" Type="http://schemas.openxmlformats.org/officeDocument/2006/relationships/image" Target="../media/image22.jp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image" Target="../media/image28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376E4A-DA4B-41F7-B6D6-1B60EE3DD777}" type="doc">
      <dgm:prSet loTypeId="urn:microsoft.com/office/officeart/2005/8/layout/chevron2" loCatId="list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A3F3963-A8FB-4EAF-ABE2-076E6836B9FD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Воспитывать любовь к Родине, родному  поселку, детскому саду, семье, родным людям </a:t>
          </a:r>
          <a:endParaRPr lang="ru-RU" sz="18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C64EB6-C697-4C96-A137-8BF04192568F}" type="parTrans" cxnId="{1447004F-2708-4F33-AD52-6F46554B8C05}">
      <dgm:prSet/>
      <dgm:spPr/>
      <dgm:t>
        <a:bodyPr/>
        <a:lstStyle/>
        <a:p>
          <a:endParaRPr lang="ru-RU" sz="180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942909-55F5-4F56-9A01-46A4C0AAF411}" type="sibTrans" cxnId="{1447004F-2708-4F33-AD52-6F46554B8C05}">
      <dgm:prSet/>
      <dgm:spPr/>
      <dgm:t>
        <a:bodyPr/>
        <a:lstStyle/>
        <a:p>
          <a:endParaRPr lang="ru-RU" sz="180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4C8EEC-C736-40B8-9FE9-ABB1775CDF86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Знакомить детей с народными традициями, обычаями  родного края, поселка совхоза «Комсомолец»</a:t>
          </a:r>
        </a:p>
      </dgm:t>
    </dgm:pt>
    <dgm:pt modelId="{29A462CF-114E-4176-814B-C5B44DB2826C}" type="parTrans" cxnId="{E909E313-93D3-438C-8A76-724FA230B573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ECC7EA3-899C-4EF8-94C1-7C6D51BB6B8B}" type="sibTrans" cxnId="{E909E313-93D3-438C-8A76-724FA230B573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00EE2BC-2C0A-4A49-8E80-C8077E0BDA70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Воспитывать бережное отношение к природе и всему живому </a:t>
          </a:r>
        </a:p>
      </dgm:t>
    </dgm:pt>
    <dgm:pt modelId="{055A47E5-A500-4A70-A443-A72B396BAC06}" type="parTrans" cxnId="{6F3A2353-42C5-4DAB-AEC9-F8734172D448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87FE199-2290-4204-93C2-215A85191347}" type="sibTrans" cxnId="{6F3A2353-42C5-4DAB-AEC9-F8734172D448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EB79A82-52BC-40CA-823B-26EE6BBF224A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Воспитывать уважение к труду </a:t>
          </a:r>
        </a:p>
      </dgm:t>
    </dgm:pt>
    <dgm:pt modelId="{5E56D071-5AEE-4298-943E-26ACA570870A}" type="parTrans" cxnId="{E83B1AAD-018B-476B-AB80-31AF07E8F706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1C55459-D350-4C24-B9F6-3941522E31E5}" type="sibTrans" cxnId="{E83B1AAD-018B-476B-AB80-31AF07E8F706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D2E92BD-4CA0-4C51-AEE6-9341E76AAF04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педагогической культуры родителей в вопросах патриотического воспитания детей</a:t>
          </a:r>
        </a:p>
      </dgm:t>
    </dgm:pt>
    <dgm:pt modelId="{57BE9A5C-0378-4D0A-9E0D-78C6C99F4942}" type="parTrans" cxnId="{AF9D2F32-72B7-4C29-9348-97CEDB5FD686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9B2F627-92B3-4C57-9FC5-3714532E37DD}" type="sibTrans" cxnId="{AF9D2F32-72B7-4C29-9348-97CEDB5FD686}">
      <dgm:prSet/>
      <dgm:spPr/>
      <dgm:t>
        <a:bodyPr/>
        <a:lstStyle/>
        <a:p>
          <a:endParaRPr lang="ru-RU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C8D8673-685D-45AD-BB35-021062B42076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4E192CE3-F0DA-4A1A-8917-7F9FDFDA6208}" type="parTrans" cxnId="{342163AA-36BA-4DBB-A431-A628695295DC}">
      <dgm:prSet/>
      <dgm:spPr/>
      <dgm:t>
        <a:bodyPr/>
        <a:lstStyle/>
        <a:p>
          <a:endParaRPr lang="ru-RU"/>
        </a:p>
      </dgm:t>
    </dgm:pt>
    <dgm:pt modelId="{78BB8858-8924-4CB6-A0CC-5CA8624EA9F8}" type="sibTrans" cxnId="{342163AA-36BA-4DBB-A431-A628695295DC}">
      <dgm:prSet/>
      <dgm:spPr/>
      <dgm:t>
        <a:bodyPr/>
        <a:lstStyle/>
        <a:p>
          <a:endParaRPr lang="ru-RU"/>
        </a:p>
      </dgm:t>
    </dgm:pt>
    <dgm:pt modelId="{71EB6503-219A-4AD1-9C2A-3B433F55C0B3}">
      <dgm:prSet phldrT="[Текст]" custT="1"/>
      <dgm:spPr/>
      <dgm:t>
        <a:bodyPr/>
        <a:lstStyle/>
        <a:p>
          <a:r>
            <a:rPr lang="ru-RU" sz="1800" b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800" b="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6459B0-0128-43A2-8573-026643204542}" type="parTrans" cxnId="{A9FBA255-B6BA-45CF-BDC4-70195C0F6352}">
      <dgm:prSet/>
      <dgm:spPr/>
      <dgm:t>
        <a:bodyPr/>
        <a:lstStyle/>
        <a:p>
          <a:endParaRPr lang="ru-RU"/>
        </a:p>
      </dgm:t>
    </dgm:pt>
    <dgm:pt modelId="{919625AE-FF10-4923-B2E9-1E36A26F4B52}" type="sibTrans" cxnId="{A9FBA255-B6BA-45CF-BDC4-70195C0F6352}">
      <dgm:prSet/>
      <dgm:spPr/>
      <dgm:t>
        <a:bodyPr/>
        <a:lstStyle/>
        <a:p>
          <a:endParaRPr lang="ru-RU"/>
        </a:p>
      </dgm:t>
    </dgm:pt>
    <dgm:pt modelId="{73DD0F68-BE9C-4E4A-9209-0AAAB2AF426F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F75BCBD3-080A-46B3-AEC3-B6E4D2CE6229}" type="parTrans" cxnId="{E88A3E60-EA40-46D0-A9F2-3196FBE62C95}">
      <dgm:prSet/>
      <dgm:spPr/>
      <dgm:t>
        <a:bodyPr/>
        <a:lstStyle/>
        <a:p>
          <a:endParaRPr lang="ru-RU"/>
        </a:p>
      </dgm:t>
    </dgm:pt>
    <dgm:pt modelId="{2D868C21-F953-4BAA-9FBD-A726F1546303}" type="sibTrans" cxnId="{E88A3E60-EA40-46D0-A9F2-3196FBE62C95}">
      <dgm:prSet/>
      <dgm:spPr/>
      <dgm:t>
        <a:bodyPr/>
        <a:lstStyle/>
        <a:p>
          <a:endParaRPr lang="ru-RU"/>
        </a:p>
      </dgm:t>
    </dgm:pt>
    <dgm:pt modelId="{821493BC-1576-4E47-A549-EB4F49B2CEE7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FA508E46-19A1-409B-83BF-B9F38C4BF293}" type="parTrans" cxnId="{631EF0BB-0EE9-449E-BDD2-9B8F3E2D5A00}">
      <dgm:prSet/>
      <dgm:spPr/>
      <dgm:t>
        <a:bodyPr/>
        <a:lstStyle/>
        <a:p>
          <a:endParaRPr lang="ru-RU"/>
        </a:p>
      </dgm:t>
    </dgm:pt>
    <dgm:pt modelId="{81E1ABC5-D2B0-4F81-ADFF-58E1EF4AFFB1}" type="sibTrans" cxnId="{631EF0BB-0EE9-449E-BDD2-9B8F3E2D5A00}">
      <dgm:prSet/>
      <dgm:spPr/>
      <dgm:t>
        <a:bodyPr/>
        <a:lstStyle/>
        <a:p>
          <a:endParaRPr lang="ru-RU"/>
        </a:p>
      </dgm:t>
    </dgm:pt>
    <dgm:pt modelId="{20EAA763-4FEB-495A-A2D5-4F24BAF97AE6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</a:p>
      </dgm:t>
    </dgm:pt>
    <dgm:pt modelId="{B5E1388A-DE0C-4BAF-A562-07D08211DA97}" type="parTrans" cxnId="{952C1BDE-1D5E-4E8C-8188-EADF822105AD}">
      <dgm:prSet/>
      <dgm:spPr/>
      <dgm:t>
        <a:bodyPr/>
        <a:lstStyle/>
        <a:p>
          <a:endParaRPr lang="ru-RU"/>
        </a:p>
      </dgm:t>
    </dgm:pt>
    <dgm:pt modelId="{3150C5C8-EFDB-400D-A68C-84120FE95812}" type="sibTrans" cxnId="{952C1BDE-1D5E-4E8C-8188-EADF822105AD}">
      <dgm:prSet/>
      <dgm:spPr/>
      <dgm:t>
        <a:bodyPr/>
        <a:lstStyle/>
        <a:p>
          <a:endParaRPr lang="ru-RU"/>
        </a:p>
      </dgm:t>
    </dgm:pt>
    <dgm:pt modelId="{9F3E30E6-09FE-4921-8F9B-D1B345F39255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</a:p>
      </dgm:t>
    </dgm:pt>
    <dgm:pt modelId="{DBBDA83B-9579-4C4D-BEF8-87F4AA3A94BD}" type="parTrans" cxnId="{C48EB144-9E04-4E62-9750-7CC93440CF8D}">
      <dgm:prSet/>
      <dgm:spPr/>
      <dgm:t>
        <a:bodyPr/>
        <a:lstStyle/>
        <a:p>
          <a:endParaRPr lang="ru-RU"/>
        </a:p>
      </dgm:t>
    </dgm:pt>
    <dgm:pt modelId="{35A97DCE-360B-4511-8F5D-502F680BBEE5}" type="sibTrans" cxnId="{C48EB144-9E04-4E62-9750-7CC93440CF8D}">
      <dgm:prSet/>
      <dgm:spPr/>
      <dgm:t>
        <a:bodyPr/>
        <a:lstStyle/>
        <a:p>
          <a:endParaRPr lang="ru-RU"/>
        </a:p>
      </dgm:t>
    </dgm:pt>
    <dgm:pt modelId="{8EA5C41B-6CF3-42B9-AF1C-FBBA148FF230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</a:p>
      </dgm:t>
    </dgm:pt>
    <dgm:pt modelId="{C6258C36-C6C3-46D3-8073-17D091A3BE90}" type="parTrans" cxnId="{67A947BD-E723-4659-AA75-C07CFA6132D4}">
      <dgm:prSet/>
      <dgm:spPr/>
      <dgm:t>
        <a:bodyPr/>
        <a:lstStyle/>
        <a:p>
          <a:endParaRPr lang="ru-RU"/>
        </a:p>
      </dgm:t>
    </dgm:pt>
    <dgm:pt modelId="{E022112C-1654-4F5C-B58A-0DE184C0EDCF}" type="sibTrans" cxnId="{67A947BD-E723-4659-AA75-C07CFA6132D4}">
      <dgm:prSet/>
      <dgm:spPr/>
      <dgm:t>
        <a:bodyPr/>
        <a:lstStyle/>
        <a:p>
          <a:endParaRPr lang="ru-RU"/>
        </a:p>
      </dgm:t>
    </dgm:pt>
    <dgm:pt modelId="{F11E2117-0DD1-44B9-A44D-960E9832FED7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Формировать у детей проявление сострадания, заботливости, внимательности к родным и близким, друзьям и сверстникам, к тем, кто о них заботится</a:t>
          </a:r>
        </a:p>
      </dgm:t>
    </dgm:pt>
    <dgm:pt modelId="{1B0BE242-B36C-4C7C-8600-D960CC8501A2}" type="parTrans" cxnId="{D7ACFA57-3AED-4E8E-A3E2-F748B549D9B8}">
      <dgm:prSet/>
      <dgm:spPr/>
      <dgm:t>
        <a:bodyPr/>
        <a:lstStyle/>
        <a:p>
          <a:endParaRPr lang="ru-RU"/>
        </a:p>
      </dgm:t>
    </dgm:pt>
    <dgm:pt modelId="{F9613BF5-E30E-4A2F-B673-A678CAA4A0D0}" type="sibTrans" cxnId="{D7ACFA57-3AED-4E8E-A3E2-F748B549D9B8}">
      <dgm:prSet/>
      <dgm:spPr/>
      <dgm:t>
        <a:bodyPr/>
        <a:lstStyle/>
        <a:p>
          <a:endParaRPr lang="ru-RU"/>
        </a:p>
      </dgm:t>
    </dgm:pt>
    <dgm:pt modelId="{B99CB89B-2355-4630-B17A-E2CEDCCC8666}">
      <dgm:prSet custT="1"/>
      <dgm:spPr/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Побуждать детей к выполнению общественно значимых заданий, к добрым делам для семьи, родного дома, детского сада</a:t>
          </a:r>
        </a:p>
      </dgm:t>
    </dgm:pt>
    <dgm:pt modelId="{107C5D7D-4754-4795-8016-CCF7491D95FA}" type="parTrans" cxnId="{D28CEB5D-A87B-4EFD-B3A8-339EF166C996}">
      <dgm:prSet/>
      <dgm:spPr/>
      <dgm:t>
        <a:bodyPr/>
        <a:lstStyle/>
        <a:p>
          <a:endParaRPr lang="ru-RU"/>
        </a:p>
      </dgm:t>
    </dgm:pt>
    <dgm:pt modelId="{F2172EF5-89A8-44A4-AB62-5698CCA30856}" type="sibTrans" cxnId="{D28CEB5D-A87B-4EFD-B3A8-339EF166C996}">
      <dgm:prSet/>
      <dgm:spPr/>
      <dgm:t>
        <a:bodyPr/>
        <a:lstStyle/>
        <a:p>
          <a:endParaRPr lang="ru-RU"/>
        </a:p>
      </dgm:t>
    </dgm:pt>
    <dgm:pt modelId="{C00A3409-8BF3-49F1-ACA6-420901CE3857}" type="pres">
      <dgm:prSet presAssocID="{2B376E4A-DA4B-41F7-B6D6-1B60EE3DD77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AEFDFA-B476-463C-94DB-B51E678D2C57}" type="pres">
      <dgm:prSet presAssocID="{71EB6503-219A-4AD1-9C2A-3B433F55C0B3}" presName="composite" presStyleCnt="0"/>
      <dgm:spPr/>
      <dgm:t>
        <a:bodyPr/>
        <a:lstStyle/>
        <a:p>
          <a:endParaRPr lang="ru-RU"/>
        </a:p>
      </dgm:t>
    </dgm:pt>
    <dgm:pt modelId="{85BB7607-B2FC-40AF-B891-EADD66B2079D}" type="pres">
      <dgm:prSet presAssocID="{71EB6503-219A-4AD1-9C2A-3B433F55C0B3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587999-57F5-453B-837F-3A747D7BD4CF}" type="pres">
      <dgm:prSet presAssocID="{71EB6503-219A-4AD1-9C2A-3B433F55C0B3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2D489-AB16-482B-A61E-3EB959FFF180}" type="pres">
      <dgm:prSet presAssocID="{919625AE-FF10-4923-B2E9-1E36A26F4B52}" presName="sp" presStyleCnt="0"/>
      <dgm:spPr/>
      <dgm:t>
        <a:bodyPr/>
        <a:lstStyle/>
        <a:p>
          <a:endParaRPr lang="ru-RU"/>
        </a:p>
      </dgm:t>
    </dgm:pt>
    <dgm:pt modelId="{CED4AFBE-0819-4682-8220-836DD5A30F40}" type="pres">
      <dgm:prSet presAssocID="{0C8D8673-685D-45AD-BB35-021062B42076}" presName="composite" presStyleCnt="0"/>
      <dgm:spPr/>
      <dgm:t>
        <a:bodyPr/>
        <a:lstStyle/>
        <a:p>
          <a:endParaRPr lang="ru-RU"/>
        </a:p>
      </dgm:t>
    </dgm:pt>
    <dgm:pt modelId="{B1E39165-83FA-46D6-A696-5622C32A105A}" type="pres">
      <dgm:prSet presAssocID="{0C8D8673-685D-45AD-BB35-021062B42076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0FA15E-5AAB-48C8-ABD3-C869E7A99BD3}" type="pres">
      <dgm:prSet presAssocID="{0C8D8673-685D-45AD-BB35-021062B42076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C35C57-E8A6-4D2E-8989-1D95E8FD879C}" type="pres">
      <dgm:prSet presAssocID="{78BB8858-8924-4CB6-A0CC-5CA8624EA9F8}" presName="sp" presStyleCnt="0"/>
      <dgm:spPr/>
      <dgm:t>
        <a:bodyPr/>
        <a:lstStyle/>
        <a:p>
          <a:endParaRPr lang="ru-RU"/>
        </a:p>
      </dgm:t>
    </dgm:pt>
    <dgm:pt modelId="{8174E42E-ABA6-464C-8D55-CE77136E0A14}" type="pres">
      <dgm:prSet presAssocID="{73DD0F68-BE9C-4E4A-9209-0AAAB2AF426F}" presName="composite" presStyleCnt="0"/>
      <dgm:spPr/>
      <dgm:t>
        <a:bodyPr/>
        <a:lstStyle/>
        <a:p>
          <a:endParaRPr lang="ru-RU"/>
        </a:p>
      </dgm:t>
    </dgm:pt>
    <dgm:pt modelId="{51DB5378-AEE8-4DBF-9796-A9B4ADE0D711}" type="pres">
      <dgm:prSet presAssocID="{73DD0F68-BE9C-4E4A-9209-0AAAB2AF426F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448BBE-CF35-4F0A-A4B9-6E4A11F1A6EB}" type="pres">
      <dgm:prSet presAssocID="{73DD0F68-BE9C-4E4A-9209-0AAAB2AF426F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FD2584-C9AD-40EB-BCC9-32468D6E2660}" type="pres">
      <dgm:prSet presAssocID="{2D868C21-F953-4BAA-9FBD-A726F1546303}" presName="sp" presStyleCnt="0"/>
      <dgm:spPr/>
      <dgm:t>
        <a:bodyPr/>
        <a:lstStyle/>
        <a:p>
          <a:endParaRPr lang="ru-RU"/>
        </a:p>
      </dgm:t>
    </dgm:pt>
    <dgm:pt modelId="{C8460126-1FFE-42CB-9E90-A4B2683B6DD5}" type="pres">
      <dgm:prSet presAssocID="{821493BC-1576-4E47-A549-EB4F49B2CEE7}" presName="composite" presStyleCnt="0"/>
      <dgm:spPr/>
      <dgm:t>
        <a:bodyPr/>
        <a:lstStyle/>
        <a:p>
          <a:endParaRPr lang="ru-RU"/>
        </a:p>
      </dgm:t>
    </dgm:pt>
    <dgm:pt modelId="{D4CDBD50-7095-4EBA-9B56-71359AFC6EBB}" type="pres">
      <dgm:prSet presAssocID="{821493BC-1576-4E47-A549-EB4F49B2CEE7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4F28F6-E7FB-4F44-9345-C4629F43B840}" type="pres">
      <dgm:prSet presAssocID="{821493BC-1576-4E47-A549-EB4F49B2CEE7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74DAC-D9D4-431D-BA25-FD25152F6F02}" type="pres">
      <dgm:prSet presAssocID="{81E1ABC5-D2B0-4F81-ADFF-58E1EF4AFFB1}" presName="sp" presStyleCnt="0"/>
      <dgm:spPr/>
      <dgm:t>
        <a:bodyPr/>
        <a:lstStyle/>
        <a:p>
          <a:endParaRPr lang="ru-RU"/>
        </a:p>
      </dgm:t>
    </dgm:pt>
    <dgm:pt modelId="{6D2B3D85-32DE-4B42-BABF-F0F32D04E0A8}" type="pres">
      <dgm:prSet presAssocID="{20EAA763-4FEB-495A-A2D5-4F24BAF97AE6}" presName="composite" presStyleCnt="0"/>
      <dgm:spPr/>
      <dgm:t>
        <a:bodyPr/>
        <a:lstStyle/>
        <a:p>
          <a:endParaRPr lang="ru-RU"/>
        </a:p>
      </dgm:t>
    </dgm:pt>
    <dgm:pt modelId="{D30B0FFA-357F-4EFC-948A-154B128089BE}" type="pres">
      <dgm:prSet presAssocID="{20EAA763-4FEB-495A-A2D5-4F24BAF97AE6}" presName="parentText" presStyleLbl="alignNode1" presStyleIdx="4" presStyleCnt="7" custLinFactNeighborX="-9908" custLinFactNeighborY="-173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8A8EA-AFA7-443A-B44A-24590D44F7CE}" type="pres">
      <dgm:prSet presAssocID="{20EAA763-4FEB-495A-A2D5-4F24BAF97AE6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1C3C12-7167-4DBC-A1C4-14E441547F93}" type="pres">
      <dgm:prSet presAssocID="{3150C5C8-EFDB-400D-A68C-84120FE95812}" presName="sp" presStyleCnt="0"/>
      <dgm:spPr/>
      <dgm:t>
        <a:bodyPr/>
        <a:lstStyle/>
        <a:p>
          <a:endParaRPr lang="ru-RU"/>
        </a:p>
      </dgm:t>
    </dgm:pt>
    <dgm:pt modelId="{868DB61D-F705-4335-B849-499527800F5F}" type="pres">
      <dgm:prSet presAssocID="{9F3E30E6-09FE-4921-8F9B-D1B345F39255}" presName="composite" presStyleCnt="0"/>
      <dgm:spPr/>
      <dgm:t>
        <a:bodyPr/>
        <a:lstStyle/>
        <a:p>
          <a:endParaRPr lang="ru-RU"/>
        </a:p>
      </dgm:t>
    </dgm:pt>
    <dgm:pt modelId="{4D34C67B-D590-4F83-A1F9-6EB5D8F7F84F}" type="pres">
      <dgm:prSet presAssocID="{9F3E30E6-09FE-4921-8F9B-D1B345F3925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2EE4E8-F076-45B9-89E3-9D0E610C571F}" type="pres">
      <dgm:prSet presAssocID="{9F3E30E6-09FE-4921-8F9B-D1B345F39255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9ADDD0-3913-45CC-9138-EAFA070FD71A}" type="pres">
      <dgm:prSet presAssocID="{35A97DCE-360B-4511-8F5D-502F680BBEE5}" presName="sp" presStyleCnt="0"/>
      <dgm:spPr/>
      <dgm:t>
        <a:bodyPr/>
        <a:lstStyle/>
        <a:p>
          <a:endParaRPr lang="ru-RU"/>
        </a:p>
      </dgm:t>
    </dgm:pt>
    <dgm:pt modelId="{94B1FAD1-52D2-42E1-8966-843AFC16F057}" type="pres">
      <dgm:prSet presAssocID="{8EA5C41B-6CF3-42B9-AF1C-FBBA148FF230}" presName="composite" presStyleCnt="0"/>
      <dgm:spPr/>
      <dgm:t>
        <a:bodyPr/>
        <a:lstStyle/>
        <a:p>
          <a:endParaRPr lang="ru-RU"/>
        </a:p>
      </dgm:t>
    </dgm:pt>
    <dgm:pt modelId="{494B99ED-3F67-4CBE-BE62-6841E60438C6}" type="pres">
      <dgm:prSet presAssocID="{8EA5C41B-6CF3-42B9-AF1C-FBBA148FF230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207B9-D401-459D-8D67-96AB870EECB7}" type="pres">
      <dgm:prSet presAssocID="{8EA5C41B-6CF3-42B9-AF1C-FBBA148FF230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2C1BDE-1D5E-4E8C-8188-EADF822105AD}" srcId="{2B376E4A-DA4B-41F7-B6D6-1B60EE3DD777}" destId="{20EAA763-4FEB-495A-A2D5-4F24BAF97AE6}" srcOrd="4" destOrd="0" parTransId="{B5E1388A-DE0C-4BAF-A562-07D08211DA97}" sibTransId="{3150C5C8-EFDB-400D-A68C-84120FE95812}"/>
    <dgm:cxn modelId="{D28CEB5D-A87B-4EFD-B3A8-339EF166C996}" srcId="{73DD0F68-BE9C-4E4A-9209-0AAAB2AF426F}" destId="{B99CB89B-2355-4630-B17A-E2CEDCCC8666}" srcOrd="0" destOrd="0" parTransId="{107C5D7D-4754-4795-8016-CCF7491D95FA}" sibTransId="{F2172EF5-89A8-44A4-AB62-5698CCA30856}"/>
    <dgm:cxn modelId="{631EF0BB-0EE9-449E-BDD2-9B8F3E2D5A00}" srcId="{2B376E4A-DA4B-41F7-B6D6-1B60EE3DD777}" destId="{821493BC-1576-4E47-A549-EB4F49B2CEE7}" srcOrd="3" destOrd="0" parTransId="{FA508E46-19A1-409B-83BF-B9F38C4BF293}" sibTransId="{81E1ABC5-D2B0-4F81-ADFF-58E1EF4AFFB1}"/>
    <dgm:cxn modelId="{E83B1AAD-018B-476B-AB80-31AF07E8F706}" srcId="{9F3E30E6-09FE-4921-8F9B-D1B345F39255}" destId="{FEB79A82-52BC-40CA-823B-26EE6BBF224A}" srcOrd="0" destOrd="0" parTransId="{5E56D071-5AEE-4298-943E-26ACA570870A}" sibTransId="{D1C55459-D350-4C24-B9F6-3941522E31E5}"/>
    <dgm:cxn modelId="{CBC62764-E16E-4973-B6D2-43090DB03A89}" type="presOf" srcId="{71EB6503-219A-4AD1-9C2A-3B433F55C0B3}" destId="{85BB7607-B2FC-40AF-B891-EADD66B2079D}" srcOrd="0" destOrd="0" presId="urn:microsoft.com/office/officeart/2005/8/layout/chevron2"/>
    <dgm:cxn modelId="{342163AA-36BA-4DBB-A431-A628695295DC}" srcId="{2B376E4A-DA4B-41F7-B6D6-1B60EE3DD777}" destId="{0C8D8673-685D-45AD-BB35-021062B42076}" srcOrd="1" destOrd="0" parTransId="{4E192CE3-F0DA-4A1A-8917-7F9FDFDA6208}" sibTransId="{78BB8858-8924-4CB6-A0CC-5CA8624EA9F8}"/>
    <dgm:cxn modelId="{20F507F8-B1BB-4670-AC52-609B5D01DF2E}" type="presOf" srcId="{C84C8EEC-C736-40B8-9FE9-ABB1775CDF86}" destId="{3B0FA15E-5AAB-48C8-ABD3-C869E7A99BD3}" srcOrd="0" destOrd="0" presId="urn:microsoft.com/office/officeart/2005/8/layout/chevron2"/>
    <dgm:cxn modelId="{36D1A798-86FA-4A4A-A47F-59F7AE168A17}" type="presOf" srcId="{8EA5C41B-6CF3-42B9-AF1C-FBBA148FF230}" destId="{494B99ED-3F67-4CBE-BE62-6841E60438C6}" srcOrd="0" destOrd="0" presId="urn:microsoft.com/office/officeart/2005/8/layout/chevron2"/>
    <dgm:cxn modelId="{153C8EB5-2EA0-496F-B329-42C3E9F26A30}" type="presOf" srcId="{9F3E30E6-09FE-4921-8F9B-D1B345F39255}" destId="{4D34C67B-D590-4F83-A1F9-6EB5D8F7F84F}" srcOrd="0" destOrd="0" presId="urn:microsoft.com/office/officeart/2005/8/layout/chevron2"/>
    <dgm:cxn modelId="{E88A3E60-EA40-46D0-A9F2-3196FBE62C95}" srcId="{2B376E4A-DA4B-41F7-B6D6-1B60EE3DD777}" destId="{73DD0F68-BE9C-4E4A-9209-0AAAB2AF426F}" srcOrd="2" destOrd="0" parTransId="{F75BCBD3-080A-46B3-AEC3-B6E4D2CE6229}" sibTransId="{2D868C21-F953-4BAA-9FBD-A726F1546303}"/>
    <dgm:cxn modelId="{C48EB144-9E04-4E62-9750-7CC93440CF8D}" srcId="{2B376E4A-DA4B-41F7-B6D6-1B60EE3DD777}" destId="{9F3E30E6-09FE-4921-8F9B-D1B345F39255}" srcOrd="5" destOrd="0" parTransId="{DBBDA83B-9579-4C4D-BEF8-87F4AA3A94BD}" sibTransId="{35A97DCE-360B-4511-8F5D-502F680BBEE5}"/>
    <dgm:cxn modelId="{D78DEAD9-6347-487E-9B4C-6AD0F7A4C6E7}" type="presOf" srcId="{20EAA763-4FEB-495A-A2D5-4F24BAF97AE6}" destId="{D30B0FFA-357F-4EFC-948A-154B128089BE}" srcOrd="0" destOrd="0" presId="urn:microsoft.com/office/officeart/2005/8/layout/chevron2"/>
    <dgm:cxn modelId="{91B0B27D-2A0A-4160-8B2F-A27FBCB0758C}" type="presOf" srcId="{2B376E4A-DA4B-41F7-B6D6-1B60EE3DD777}" destId="{C00A3409-8BF3-49F1-ACA6-420901CE3857}" srcOrd="0" destOrd="0" presId="urn:microsoft.com/office/officeart/2005/8/layout/chevron2"/>
    <dgm:cxn modelId="{1447004F-2708-4F33-AD52-6F46554B8C05}" srcId="{71EB6503-219A-4AD1-9C2A-3B433F55C0B3}" destId="{3A3F3963-A8FB-4EAF-ABE2-076E6836B9FD}" srcOrd="0" destOrd="0" parTransId="{1FC64EB6-C697-4C96-A137-8BF04192568F}" sibTransId="{0D942909-55F5-4F56-9A01-46A4C0AAF411}"/>
    <dgm:cxn modelId="{E909E313-93D3-438C-8A76-724FA230B573}" srcId="{0C8D8673-685D-45AD-BB35-021062B42076}" destId="{C84C8EEC-C736-40B8-9FE9-ABB1775CDF86}" srcOrd="0" destOrd="0" parTransId="{29A462CF-114E-4176-814B-C5B44DB2826C}" sibTransId="{1ECC7EA3-899C-4EF8-94C1-7C6D51BB6B8B}"/>
    <dgm:cxn modelId="{BC7A2B31-83B7-4635-83D0-1CAA0EF87FB6}" type="presOf" srcId="{200EE2BC-2C0A-4A49-8E80-C8077E0BDA70}" destId="{8548A8EA-AFA7-443A-B44A-24590D44F7CE}" srcOrd="0" destOrd="0" presId="urn:microsoft.com/office/officeart/2005/8/layout/chevron2"/>
    <dgm:cxn modelId="{6F3A2353-42C5-4DAB-AEC9-F8734172D448}" srcId="{20EAA763-4FEB-495A-A2D5-4F24BAF97AE6}" destId="{200EE2BC-2C0A-4A49-8E80-C8077E0BDA70}" srcOrd="0" destOrd="0" parTransId="{055A47E5-A500-4A70-A443-A72B396BAC06}" sibTransId="{487FE199-2290-4204-93C2-215A85191347}"/>
    <dgm:cxn modelId="{5C03078E-4CDD-489B-A38F-D93F658AA9C4}" type="presOf" srcId="{3A3F3963-A8FB-4EAF-ABE2-076E6836B9FD}" destId="{5D587999-57F5-453B-837F-3A747D7BD4CF}" srcOrd="0" destOrd="0" presId="urn:microsoft.com/office/officeart/2005/8/layout/chevron2"/>
    <dgm:cxn modelId="{D7ACFA57-3AED-4E8E-A3E2-F748B549D9B8}" srcId="{821493BC-1576-4E47-A549-EB4F49B2CEE7}" destId="{F11E2117-0DD1-44B9-A44D-960E9832FED7}" srcOrd="0" destOrd="0" parTransId="{1B0BE242-B36C-4C7C-8600-D960CC8501A2}" sibTransId="{F9613BF5-E30E-4A2F-B673-A678CAA4A0D0}"/>
    <dgm:cxn modelId="{AD003862-46F9-432C-968B-43FECA32447F}" type="presOf" srcId="{5D2E92BD-4CA0-4C51-AEE6-9341E76AAF04}" destId="{B83207B9-D401-459D-8D67-96AB870EECB7}" srcOrd="0" destOrd="0" presId="urn:microsoft.com/office/officeart/2005/8/layout/chevron2"/>
    <dgm:cxn modelId="{CC45BB3D-4DE0-4189-A137-854E86BCC933}" type="presOf" srcId="{FEB79A82-52BC-40CA-823B-26EE6BBF224A}" destId="{1D2EE4E8-F076-45B9-89E3-9D0E610C571F}" srcOrd="0" destOrd="0" presId="urn:microsoft.com/office/officeart/2005/8/layout/chevron2"/>
    <dgm:cxn modelId="{31584438-E3D9-4A70-9386-5A688198D8AE}" type="presOf" srcId="{F11E2117-0DD1-44B9-A44D-960E9832FED7}" destId="{D64F28F6-E7FB-4F44-9345-C4629F43B840}" srcOrd="0" destOrd="0" presId="urn:microsoft.com/office/officeart/2005/8/layout/chevron2"/>
    <dgm:cxn modelId="{AF9D2F32-72B7-4C29-9348-97CEDB5FD686}" srcId="{8EA5C41B-6CF3-42B9-AF1C-FBBA148FF230}" destId="{5D2E92BD-4CA0-4C51-AEE6-9341E76AAF04}" srcOrd="0" destOrd="0" parTransId="{57BE9A5C-0378-4D0A-9E0D-78C6C99F4942}" sibTransId="{A9B2F627-92B3-4C57-9FC5-3714532E37DD}"/>
    <dgm:cxn modelId="{A45AEAAA-5BB1-4610-BFDA-D179F7A36E3B}" type="presOf" srcId="{821493BC-1576-4E47-A549-EB4F49B2CEE7}" destId="{D4CDBD50-7095-4EBA-9B56-71359AFC6EBB}" srcOrd="0" destOrd="0" presId="urn:microsoft.com/office/officeart/2005/8/layout/chevron2"/>
    <dgm:cxn modelId="{08A2BCBD-11F3-45CD-827B-9B2C2F38A5B2}" type="presOf" srcId="{73DD0F68-BE9C-4E4A-9209-0AAAB2AF426F}" destId="{51DB5378-AEE8-4DBF-9796-A9B4ADE0D711}" srcOrd="0" destOrd="0" presId="urn:microsoft.com/office/officeart/2005/8/layout/chevron2"/>
    <dgm:cxn modelId="{D5B9B4DB-5591-4FF9-BE3C-E222608A900D}" type="presOf" srcId="{B99CB89B-2355-4630-B17A-E2CEDCCC8666}" destId="{80448BBE-CF35-4F0A-A4B9-6E4A11F1A6EB}" srcOrd="0" destOrd="0" presId="urn:microsoft.com/office/officeart/2005/8/layout/chevron2"/>
    <dgm:cxn modelId="{65AEBAF4-53DC-4B38-AA68-536A3335654C}" type="presOf" srcId="{0C8D8673-685D-45AD-BB35-021062B42076}" destId="{B1E39165-83FA-46D6-A696-5622C32A105A}" srcOrd="0" destOrd="0" presId="urn:microsoft.com/office/officeart/2005/8/layout/chevron2"/>
    <dgm:cxn modelId="{67A947BD-E723-4659-AA75-C07CFA6132D4}" srcId="{2B376E4A-DA4B-41F7-B6D6-1B60EE3DD777}" destId="{8EA5C41B-6CF3-42B9-AF1C-FBBA148FF230}" srcOrd="6" destOrd="0" parTransId="{C6258C36-C6C3-46D3-8073-17D091A3BE90}" sibTransId="{E022112C-1654-4F5C-B58A-0DE184C0EDCF}"/>
    <dgm:cxn modelId="{A9FBA255-B6BA-45CF-BDC4-70195C0F6352}" srcId="{2B376E4A-DA4B-41F7-B6D6-1B60EE3DD777}" destId="{71EB6503-219A-4AD1-9C2A-3B433F55C0B3}" srcOrd="0" destOrd="0" parTransId="{276459B0-0128-43A2-8573-026643204542}" sibTransId="{919625AE-FF10-4923-B2E9-1E36A26F4B52}"/>
    <dgm:cxn modelId="{07CB85F5-A03F-40C9-9EEF-2462917C7484}" type="presParOf" srcId="{C00A3409-8BF3-49F1-ACA6-420901CE3857}" destId="{F8AEFDFA-B476-463C-94DB-B51E678D2C57}" srcOrd="0" destOrd="0" presId="urn:microsoft.com/office/officeart/2005/8/layout/chevron2"/>
    <dgm:cxn modelId="{A85C02CC-F0B7-4FF8-B793-AFE6C5D71C17}" type="presParOf" srcId="{F8AEFDFA-B476-463C-94DB-B51E678D2C57}" destId="{85BB7607-B2FC-40AF-B891-EADD66B2079D}" srcOrd="0" destOrd="0" presId="urn:microsoft.com/office/officeart/2005/8/layout/chevron2"/>
    <dgm:cxn modelId="{E129069B-D101-4972-8051-E1F8DF0D607B}" type="presParOf" srcId="{F8AEFDFA-B476-463C-94DB-B51E678D2C57}" destId="{5D587999-57F5-453B-837F-3A747D7BD4CF}" srcOrd="1" destOrd="0" presId="urn:microsoft.com/office/officeart/2005/8/layout/chevron2"/>
    <dgm:cxn modelId="{E5AB997B-BAE1-494A-92BE-EA9021076292}" type="presParOf" srcId="{C00A3409-8BF3-49F1-ACA6-420901CE3857}" destId="{3082D489-AB16-482B-A61E-3EB959FFF180}" srcOrd="1" destOrd="0" presId="urn:microsoft.com/office/officeart/2005/8/layout/chevron2"/>
    <dgm:cxn modelId="{704058BA-9F83-4DEC-B479-5C0DDBF83D36}" type="presParOf" srcId="{C00A3409-8BF3-49F1-ACA6-420901CE3857}" destId="{CED4AFBE-0819-4682-8220-836DD5A30F40}" srcOrd="2" destOrd="0" presId="urn:microsoft.com/office/officeart/2005/8/layout/chevron2"/>
    <dgm:cxn modelId="{5370A0A2-BBEF-4764-932A-A4AEBC84C7D3}" type="presParOf" srcId="{CED4AFBE-0819-4682-8220-836DD5A30F40}" destId="{B1E39165-83FA-46D6-A696-5622C32A105A}" srcOrd="0" destOrd="0" presId="urn:microsoft.com/office/officeart/2005/8/layout/chevron2"/>
    <dgm:cxn modelId="{9189E195-17C5-4EF9-815F-83729D386981}" type="presParOf" srcId="{CED4AFBE-0819-4682-8220-836DD5A30F40}" destId="{3B0FA15E-5AAB-48C8-ABD3-C869E7A99BD3}" srcOrd="1" destOrd="0" presId="urn:microsoft.com/office/officeart/2005/8/layout/chevron2"/>
    <dgm:cxn modelId="{1D561BE3-CD49-4600-9FB4-5BD760BD2C4F}" type="presParOf" srcId="{C00A3409-8BF3-49F1-ACA6-420901CE3857}" destId="{72C35C57-E8A6-4D2E-8989-1D95E8FD879C}" srcOrd="3" destOrd="0" presId="urn:microsoft.com/office/officeart/2005/8/layout/chevron2"/>
    <dgm:cxn modelId="{7C3EAFED-CFAF-47E2-A158-8CDFBAE79ECA}" type="presParOf" srcId="{C00A3409-8BF3-49F1-ACA6-420901CE3857}" destId="{8174E42E-ABA6-464C-8D55-CE77136E0A14}" srcOrd="4" destOrd="0" presId="urn:microsoft.com/office/officeart/2005/8/layout/chevron2"/>
    <dgm:cxn modelId="{04D4B9E3-2313-49E7-BB95-E2CA5139B97E}" type="presParOf" srcId="{8174E42E-ABA6-464C-8D55-CE77136E0A14}" destId="{51DB5378-AEE8-4DBF-9796-A9B4ADE0D711}" srcOrd="0" destOrd="0" presId="urn:microsoft.com/office/officeart/2005/8/layout/chevron2"/>
    <dgm:cxn modelId="{187F7206-44BB-49DC-AAA4-8F0A5FB90491}" type="presParOf" srcId="{8174E42E-ABA6-464C-8D55-CE77136E0A14}" destId="{80448BBE-CF35-4F0A-A4B9-6E4A11F1A6EB}" srcOrd="1" destOrd="0" presId="urn:microsoft.com/office/officeart/2005/8/layout/chevron2"/>
    <dgm:cxn modelId="{019C4BCE-A4EA-49F7-BECD-D94A160D4615}" type="presParOf" srcId="{C00A3409-8BF3-49F1-ACA6-420901CE3857}" destId="{35FD2584-C9AD-40EB-BCC9-32468D6E2660}" srcOrd="5" destOrd="0" presId="urn:microsoft.com/office/officeart/2005/8/layout/chevron2"/>
    <dgm:cxn modelId="{52E940E8-4205-4752-862D-7533B144E35B}" type="presParOf" srcId="{C00A3409-8BF3-49F1-ACA6-420901CE3857}" destId="{C8460126-1FFE-42CB-9E90-A4B2683B6DD5}" srcOrd="6" destOrd="0" presId="urn:microsoft.com/office/officeart/2005/8/layout/chevron2"/>
    <dgm:cxn modelId="{4830DC85-89A2-43D7-8AFD-85C564007D44}" type="presParOf" srcId="{C8460126-1FFE-42CB-9E90-A4B2683B6DD5}" destId="{D4CDBD50-7095-4EBA-9B56-71359AFC6EBB}" srcOrd="0" destOrd="0" presId="urn:microsoft.com/office/officeart/2005/8/layout/chevron2"/>
    <dgm:cxn modelId="{CD11024B-F0EB-4A07-A18D-EC2CDA408962}" type="presParOf" srcId="{C8460126-1FFE-42CB-9E90-A4B2683B6DD5}" destId="{D64F28F6-E7FB-4F44-9345-C4629F43B840}" srcOrd="1" destOrd="0" presId="urn:microsoft.com/office/officeart/2005/8/layout/chevron2"/>
    <dgm:cxn modelId="{E8BF4E26-0B52-41B4-B8F8-EEB4F5296C69}" type="presParOf" srcId="{C00A3409-8BF3-49F1-ACA6-420901CE3857}" destId="{83A74DAC-D9D4-431D-BA25-FD25152F6F02}" srcOrd="7" destOrd="0" presId="urn:microsoft.com/office/officeart/2005/8/layout/chevron2"/>
    <dgm:cxn modelId="{9F5B5894-3146-4313-BE12-50C102F09E9A}" type="presParOf" srcId="{C00A3409-8BF3-49F1-ACA6-420901CE3857}" destId="{6D2B3D85-32DE-4B42-BABF-F0F32D04E0A8}" srcOrd="8" destOrd="0" presId="urn:microsoft.com/office/officeart/2005/8/layout/chevron2"/>
    <dgm:cxn modelId="{0B06DC41-CFE3-408D-B799-80849A5CE1AE}" type="presParOf" srcId="{6D2B3D85-32DE-4B42-BABF-F0F32D04E0A8}" destId="{D30B0FFA-357F-4EFC-948A-154B128089BE}" srcOrd="0" destOrd="0" presId="urn:microsoft.com/office/officeart/2005/8/layout/chevron2"/>
    <dgm:cxn modelId="{D04DD6B7-638B-402F-A023-C3C270422DAC}" type="presParOf" srcId="{6D2B3D85-32DE-4B42-BABF-F0F32D04E0A8}" destId="{8548A8EA-AFA7-443A-B44A-24590D44F7CE}" srcOrd="1" destOrd="0" presId="urn:microsoft.com/office/officeart/2005/8/layout/chevron2"/>
    <dgm:cxn modelId="{AD28AC9A-745A-433A-9D9B-2AA2EDA1E7CA}" type="presParOf" srcId="{C00A3409-8BF3-49F1-ACA6-420901CE3857}" destId="{7C1C3C12-7167-4DBC-A1C4-14E441547F93}" srcOrd="9" destOrd="0" presId="urn:microsoft.com/office/officeart/2005/8/layout/chevron2"/>
    <dgm:cxn modelId="{94D0BB62-03AC-41B7-8851-564AEF2B81A9}" type="presParOf" srcId="{C00A3409-8BF3-49F1-ACA6-420901CE3857}" destId="{868DB61D-F705-4335-B849-499527800F5F}" srcOrd="10" destOrd="0" presId="urn:microsoft.com/office/officeart/2005/8/layout/chevron2"/>
    <dgm:cxn modelId="{CD1DF02A-CC7D-4741-AB16-78D94409965C}" type="presParOf" srcId="{868DB61D-F705-4335-B849-499527800F5F}" destId="{4D34C67B-D590-4F83-A1F9-6EB5D8F7F84F}" srcOrd="0" destOrd="0" presId="urn:microsoft.com/office/officeart/2005/8/layout/chevron2"/>
    <dgm:cxn modelId="{A65F4A9F-C37D-4C8D-B319-771A423BF4C3}" type="presParOf" srcId="{868DB61D-F705-4335-B849-499527800F5F}" destId="{1D2EE4E8-F076-45B9-89E3-9D0E610C571F}" srcOrd="1" destOrd="0" presId="urn:microsoft.com/office/officeart/2005/8/layout/chevron2"/>
    <dgm:cxn modelId="{C0DE4AAD-A73D-47CB-9F9B-8699441AD879}" type="presParOf" srcId="{C00A3409-8BF3-49F1-ACA6-420901CE3857}" destId="{A99ADDD0-3913-45CC-9138-EAFA070FD71A}" srcOrd="11" destOrd="0" presId="urn:microsoft.com/office/officeart/2005/8/layout/chevron2"/>
    <dgm:cxn modelId="{00CAE029-563E-4529-A7CA-CC701CAC130E}" type="presParOf" srcId="{C00A3409-8BF3-49F1-ACA6-420901CE3857}" destId="{94B1FAD1-52D2-42E1-8966-843AFC16F057}" srcOrd="12" destOrd="0" presId="urn:microsoft.com/office/officeart/2005/8/layout/chevron2"/>
    <dgm:cxn modelId="{86DAE890-B692-4BDD-9677-92FBC1C8180D}" type="presParOf" srcId="{94B1FAD1-52D2-42E1-8966-843AFC16F057}" destId="{494B99ED-3F67-4CBE-BE62-6841E60438C6}" srcOrd="0" destOrd="0" presId="urn:microsoft.com/office/officeart/2005/8/layout/chevron2"/>
    <dgm:cxn modelId="{AFF65C2B-D4C0-4B37-9A4F-8C2773A300F3}" type="presParOf" srcId="{94B1FAD1-52D2-42E1-8966-843AFC16F057}" destId="{B83207B9-D401-459D-8D67-96AB870EECB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053CE17-38DF-4A64-B23D-0E5DD30A5735}" type="doc">
      <dgm:prSet loTypeId="urn:microsoft.com/office/officeart/2005/8/layout/vList2" loCatId="list" qsTypeId="urn:microsoft.com/office/officeart/2005/8/quickstyle/simple1#9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968B362F-3983-4A1A-9034-500662A7C2D0}">
      <dgm:prSet phldrT="[Текст]" custT="1"/>
      <dgm:spPr/>
      <dgm:t>
        <a:bodyPr/>
        <a:lstStyle/>
        <a:p>
          <a:pPr algn="just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600" b="1" spc="-1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Дети знают о себе, своей семье, стране, поселке «Комсомолец», достопримечательностях и особенностях народных традиций, проявляют интерес к прошлому, настоящему и будущему своей страны,  родного поселка.</a:t>
          </a:r>
          <a:endParaRPr lang="ru-RU" sz="1600" b="1" dirty="0">
            <a:solidFill>
              <a:srgbClr val="002060"/>
            </a:solidFill>
          </a:endParaRPr>
        </a:p>
      </dgm:t>
    </dgm:pt>
    <dgm:pt modelId="{0FE8309D-1912-4544-AC63-E4D6028E8CA2}" type="parTrans" cxnId="{4A45D4C9-A412-4627-8261-A07E7733150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b="0">
            <a:solidFill>
              <a:srgbClr val="13250D"/>
            </a:solidFill>
          </a:endParaRPr>
        </a:p>
      </dgm:t>
    </dgm:pt>
    <dgm:pt modelId="{C4E503D9-0751-4DD5-AE7C-6687199E4D73}" type="sibTrans" cxnId="{4A45D4C9-A412-4627-8261-A07E7733150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b="0">
            <a:solidFill>
              <a:srgbClr val="13250D"/>
            </a:solidFill>
          </a:endParaRPr>
        </a:p>
      </dgm:t>
    </dgm:pt>
    <dgm:pt modelId="{B3E9FA75-54AD-4185-8948-E7ECB4FB6A37}">
      <dgm:prSet custT="1"/>
      <dgm:spPr/>
      <dgm:t>
        <a:bodyPr/>
        <a:lstStyle/>
        <a:p>
          <a:pPr algn="just"/>
          <a:r>
            <a:rPr lang="ru-RU" sz="1600" b="1" spc="-1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Проявляют такие чувства, как доброта, забота, сострадание, терпение, трудолюбие, бережливость, внимательность к родным и близким, друзьям и сверстникам. Дети с удовольствием принимают участие в разных видах деятельности.</a:t>
          </a:r>
          <a:endParaRPr lang="ru-RU" sz="1600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16F2EB-C990-45C2-8853-F08FD42161F4}" type="parTrans" cxnId="{DF568CFD-C17C-47C6-9E6A-F3B8E02AF55F}">
      <dgm:prSet/>
      <dgm:spPr/>
      <dgm:t>
        <a:bodyPr/>
        <a:lstStyle/>
        <a:p>
          <a:endParaRPr lang="ru-RU" sz="1600"/>
        </a:p>
      </dgm:t>
    </dgm:pt>
    <dgm:pt modelId="{88D81382-6031-45B5-A1ED-31F4816D0D30}" type="sibTrans" cxnId="{DF568CFD-C17C-47C6-9E6A-F3B8E02AF55F}">
      <dgm:prSet/>
      <dgm:spPr/>
      <dgm:t>
        <a:bodyPr/>
        <a:lstStyle/>
        <a:p>
          <a:endParaRPr lang="ru-RU" sz="1600"/>
        </a:p>
      </dgm:t>
    </dgm:pt>
    <dgm:pt modelId="{1C9C0231-E0D6-4313-8E40-EE31D5999DE8}">
      <dgm:prSet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Дети бережно относятся к природе и всему живому, уважают труд.</a:t>
          </a:r>
        </a:p>
      </dgm:t>
    </dgm:pt>
    <dgm:pt modelId="{DA069991-E20C-4E6C-B44A-337A8BF62948}" type="parTrans" cxnId="{64DAEB4C-4095-4F11-9316-A8DE80164F0B}">
      <dgm:prSet/>
      <dgm:spPr/>
      <dgm:t>
        <a:bodyPr/>
        <a:lstStyle/>
        <a:p>
          <a:endParaRPr lang="ru-RU" sz="1600"/>
        </a:p>
      </dgm:t>
    </dgm:pt>
    <dgm:pt modelId="{16DCB772-32ED-4138-8E82-CEE410B120A0}" type="sibTrans" cxnId="{64DAEB4C-4095-4F11-9316-A8DE80164F0B}">
      <dgm:prSet/>
      <dgm:spPr/>
      <dgm:t>
        <a:bodyPr/>
        <a:lstStyle/>
        <a:p>
          <a:endParaRPr lang="ru-RU" sz="1600"/>
        </a:p>
      </dgm:t>
    </dgm:pt>
    <dgm:pt modelId="{DFEB32DF-8E2D-401E-923A-5C3453575633}">
      <dgm:prSet custT="1"/>
      <dgm:spPr/>
      <dgm:t>
        <a:bodyPr/>
        <a:lstStyle/>
        <a:p>
          <a:pPr algn="just"/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 родителей возрос интерес к мероприятиям, проводимым в группе, и в детском саду, с целью  формирования патриотических начал у детей, а также количественный состав их участников.</a:t>
          </a:r>
        </a:p>
      </dgm:t>
    </dgm:pt>
    <dgm:pt modelId="{827A8D16-6352-4E95-B25F-8658FDE085CF}" type="parTrans" cxnId="{09A96811-8C4D-4EF9-B486-9E86B2C067E3}">
      <dgm:prSet/>
      <dgm:spPr/>
      <dgm:t>
        <a:bodyPr/>
        <a:lstStyle/>
        <a:p>
          <a:endParaRPr lang="ru-RU" sz="1600"/>
        </a:p>
      </dgm:t>
    </dgm:pt>
    <dgm:pt modelId="{D3B0A4B9-12B9-4E92-A68B-14025C2EA869}" type="sibTrans" cxnId="{09A96811-8C4D-4EF9-B486-9E86B2C067E3}">
      <dgm:prSet/>
      <dgm:spPr/>
      <dgm:t>
        <a:bodyPr/>
        <a:lstStyle/>
        <a:p>
          <a:endParaRPr lang="ru-RU" sz="1600"/>
        </a:p>
      </dgm:t>
    </dgm:pt>
    <dgm:pt modelId="{57EA567F-8613-4427-AB80-5AE2501C3EE3}">
      <dgm:prSet custT="1"/>
      <dgm:spPr/>
      <dgm:t>
        <a:bodyPr/>
        <a:lstStyle/>
        <a:p>
          <a:pPr algn="just"/>
          <a:r>
            <a:rPr lang="ru-RU" sz="1600" b="1" spc="-1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Созданные условия и совместное воздействие таких факторов, как семья, детский сад, социальные партнеры, объединенных в одну образовательную систему, позволяют сформировать у детей через приобщение к национальной культуре, начал патриотизма и чувства сопричастности к своей семье, стране, поселку, природе.</a:t>
          </a:r>
          <a:endParaRPr lang="ru-RU" sz="1600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D54F4C-F63D-4311-9EB4-4415CC21C3FD}" type="parTrans" cxnId="{867B40E9-F837-47EC-A17B-A4C4BF1F5E7B}">
      <dgm:prSet/>
      <dgm:spPr/>
      <dgm:t>
        <a:bodyPr/>
        <a:lstStyle/>
        <a:p>
          <a:endParaRPr lang="ru-RU" sz="1600"/>
        </a:p>
      </dgm:t>
    </dgm:pt>
    <dgm:pt modelId="{51880C45-5220-4C9C-9CFE-2F392433446E}" type="sibTrans" cxnId="{867B40E9-F837-47EC-A17B-A4C4BF1F5E7B}">
      <dgm:prSet/>
      <dgm:spPr/>
      <dgm:t>
        <a:bodyPr/>
        <a:lstStyle/>
        <a:p>
          <a:endParaRPr lang="ru-RU" sz="1600"/>
        </a:p>
      </dgm:t>
    </dgm:pt>
    <dgm:pt modelId="{31BAD2C1-959C-4061-8B55-8709A4186ECD}" type="pres">
      <dgm:prSet presAssocID="{5053CE17-38DF-4A64-B23D-0E5DD30A57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CF8FEE-EC9F-40F7-8004-D29D59CB48CD}" type="pres">
      <dgm:prSet presAssocID="{968B362F-3983-4A1A-9034-500662A7C2D0}" presName="parentText" presStyleLbl="node1" presStyleIdx="0" presStyleCnt="5" custScaleX="133100" custScaleY="103859" custLinFactY="-5680" custLinFactNeighborX="554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A3DA2-49D9-4DD4-8CEE-413AE0D40BA5}" type="pres">
      <dgm:prSet presAssocID="{C4E503D9-0751-4DD5-AE7C-6687199E4D73}" presName="spacer" presStyleCnt="0"/>
      <dgm:spPr/>
      <dgm:t>
        <a:bodyPr/>
        <a:lstStyle/>
        <a:p>
          <a:endParaRPr lang="ru-RU"/>
        </a:p>
      </dgm:t>
    </dgm:pt>
    <dgm:pt modelId="{4216522D-77ED-46DA-B58F-41C1B45FB04E}" type="pres">
      <dgm:prSet presAssocID="{B3E9FA75-54AD-4185-8948-E7ECB4FB6A3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30BCF-AA2B-4848-8D08-131ECC68492D}" type="pres">
      <dgm:prSet presAssocID="{88D81382-6031-45B5-A1ED-31F4816D0D30}" presName="spacer" presStyleCnt="0"/>
      <dgm:spPr/>
    </dgm:pt>
    <dgm:pt modelId="{4918F0BA-280A-4684-8F8B-38BECF3FFB74}" type="pres">
      <dgm:prSet presAssocID="{1C9C0231-E0D6-4313-8E40-EE31D5999DE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94A25-C3D7-4028-846A-823D1C1AA8BF}" type="pres">
      <dgm:prSet presAssocID="{16DCB772-32ED-4138-8E82-CEE410B120A0}" presName="spacer" presStyleCnt="0"/>
      <dgm:spPr/>
    </dgm:pt>
    <dgm:pt modelId="{0E20EE15-B8B3-4EAC-83CA-90D1EE4BC102}" type="pres">
      <dgm:prSet presAssocID="{DFEB32DF-8E2D-401E-923A-5C345357563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137FEB-EAE1-490F-995B-2E60A3F76D53}" type="pres">
      <dgm:prSet presAssocID="{D3B0A4B9-12B9-4E92-A68B-14025C2EA869}" presName="spacer" presStyleCnt="0"/>
      <dgm:spPr/>
    </dgm:pt>
    <dgm:pt modelId="{BC0911FE-B8BC-40E6-AA20-5E03149B575A}" type="pres">
      <dgm:prSet presAssocID="{57EA567F-8613-4427-AB80-5AE2501C3EE3}" presName="parentText" presStyleLbl="node1" presStyleIdx="4" presStyleCnt="5" custLinFactY="13698" custLinFactNeighborX="-832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110A99-3871-4446-9E42-5EFD060B33BB}" type="presOf" srcId="{57EA567F-8613-4427-AB80-5AE2501C3EE3}" destId="{BC0911FE-B8BC-40E6-AA20-5E03149B575A}" srcOrd="0" destOrd="0" presId="urn:microsoft.com/office/officeart/2005/8/layout/vList2"/>
    <dgm:cxn modelId="{4A45D4C9-A412-4627-8261-A07E7733150D}" srcId="{5053CE17-38DF-4A64-B23D-0E5DD30A5735}" destId="{968B362F-3983-4A1A-9034-500662A7C2D0}" srcOrd="0" destOrd="0" parTransId="{0FE8309D-1912-4544-AC63-E4D6028E8CA2}" sibTransId="{C4E503D9-0751-4DD5-AE7C-6687199E4D73}"/>
    <dgm:cxn modelId="{64DAEB4C-4095-4F11-9316-A8DE80164F0B}" srcId="{5053CE17-38DF-4A64-B23D-0E5DD30A5735}" destId="{1C9C0231-E0D6-4313-8E40-EE31D5999DE8}" srcOrd="2" destOrd="0" parTransId="{DA069991-E20C-4E6C-B44A-337A8BF62948}" sibTransId="{16DCB772-32ED-4138-8E82-CEE410B120A0}"/>
    <dgm:cxn modelId="{3D08A92B-C2BC-4D50-94F1-40CBC8DB6602}" type="presOf" srcId="{DFEB32DF-8E2D-401E-923A-5C3453575633}" destId="{0E20EE15-B8B3-4EAC-83CA-90D1EE4BC102}" srcOrd="0" destOrd="0" presId="urn:microsoft.com/office/officeart/2005/8/layout/vList2"/>
    <dgm:cxn modelId="{09A96811-8C4D-4EF9-B486-9E86B2C067E3}" srcId="{5053CE17-38DF-4A64-B23D-0E5DD30A5735}" destId="{DFEB32DF-8E2D-401E-923A-5C3453575633}" srcOrd="3" destOrd="0" parTransId="{827A8D16-6352-4E95-B25F-8658FDE085CF}" sibTransId="{D3B0A4B9-12B9-4E92-A68B-14025C2EA869}"/>
    <dgm:cxn modelId="{62BD38FC-A825-40FD-8AAE-E3F6C646E0F2}" type="presOf" srcId="{1C9C0231-E0D6-4313-8E40-EE31D5999DE8}" destId="{4918F0BA-280A-4684-8F8B-38BECF3FFB74}" srcOrd="0" destOrd="0" presId="urn:microsoft.com/office/officeart/2005/8/layout/vList2"/>
    <dgm:cxn modelId="{7CE1E513-3078-44A8-A371-2F9F901CF6C5}" type="presOf" srcId="{5053CE17-38DF-4A64-B23D-0E5DD30A5735}" destId="{31BAD2C1-959C-4061-8B55-8709A4186ECD}" srcOrd="0" destOrd="0" presId="urn:microsoft.com/office/officeart/2005/8/layout/vList2"/>
    <dgm:cxn modelId="{5C2DA30D-6B69-4794-9618-4CFE8CF023B8}" type="presOf" srcId="{968B362F-3983-4A1A-9034-500662A7C2D0}" destId="{1FCF8FEE-EC9F-40F7-8004-D29D59CB48CD}" srcOrd="0" destOrd="0" presId="urn:microsoft.com/office/officeart/2005/8/layout/vList2"/>
    <dgm:cxn modelId="{C8191A2A-8323-4CCE-A8FC-AF2DF99D2EEF}" type="presOf" srcId="{B3E9FA75-54AD-4185-8948-E7ECB4FB6A37}" destId="{4216522D-77ED-46DA-B58F-41C1B45FB04E}" srcOrd="0" destOrd="0" presId="urn:microsoft.com/office/officeart/2005/8/layout/vList2"/>
    <dgm:cxn modelId="{DF568CFD-C17C-47C6-9E6A-F3B8E02AF55F}" srcId="{5053CE17-38DF-4A64-B23D-0E5DD30A5735}" destId="{B3E9FA75-54AD-4185-8948-E7ECB4FB6A37}" srcOrd="1" destOrd="0" parTransId="{D216F2EB-C990-45C2-8853-F08FD42161F4}" sibTransId="{88D81382-6031-45B5-A1ED-31F4816D0D30}"/>
    <dgm:cxn modelId="{867B40E9-F837-47EC-A17B-A4C4BF1F5E7B}" srcId="{5053CE17-38DF-4A64-B23D-0E5DD30A5735}" destId="{57EA567F-8613-4427-AB80-5AE2501C3EE3}" srcOrd="4" destOrd="0" parTransId="{D9D54F4C-F63D-4311-9EB4-4415CC21C3FD}" sibTransId="{51880C45-5220-4C9C-9CFE-2F392433446E}"/>
    <dgm:cxn modelId="{9D332AFF-A73D-468C-9481-AB233E25BBD8}" type="presParOf" srcId="{31BAD2C1-959C-4061-8B55-8709A4186ECD}" destId="{1FCF8FEE-EC9F-40F7-8004-D29D59CB48CD}" srcOrd="0" destOrd="0" presId="urn:microsoft.com/office/officeart/2005/8/layout/vList2"/>
    <dgm:cxn modelId="{8538E2F3-95D1-4DEC-9EB3-B0E1518800C6}" type="presParOf" srcId="{31BAD2C1-959C-4061-8B55-8709A4186ECD}" destId="{02EA3DA2-49D9-4DD4-8CEE-413AE0D40BA5}" srcOrd="1" destOrd="0" presId="urn:microsoft.com/office/officeart/2005/8/layout/vList2"/>
    <dgm:cxn modelId="{D40C5594-C1B7-4B06-9094-4571D3A32C96}" type="presParOf" srcId="{31BAD2C1-959C-4061-8B55-8709A4186ECD}" destId="{4216522D-77ED-46DA-B58F-41C1B45FB04E}" srcOrd="2" destOrd="0" presId="urn:microsoft.com/office/officeart/2005/8/layout/vList2"/>
    <dgm:cxn modelId="{6A75E56E-1F2A-4D93-827C-FD47B7F8E3F9}" type="presParOf" srcId="{31BAD2C1-959C-4061-8B55-8709A4186ECD}" destId="{25430BCF-AA2B-4848-8D08-131ECC68492D}" srcOrd="3" destOrd="0" presId="urn:microsoft.com/office/officeart/2005/8/layout/vList2"/>
    <dgm:cxn modelId="{F1FF9CAD-29C8-4927-B0C6-7CF0F5FEFAE1}" type="presParOf" srcId="{31BAD2C1-959C-4061-8B55-8709A4186ECD}" destId="{4918F0BA-280A-4684-8F8B-38BECF3FFB74}" srcOrd="4" destOrd="0" presId="urn:microsoft.com/office/officeart/2005/8/layout/vList2"/>
    <dgm:cxn modelId="{8B5E73F5-C128-4E75-9DF8-EF52C8E7CC6C}" type="presParOf" srcId="{31BAD2C1-959C-4061-8B55-8709A4186ECD}" destId="{BDC94A25-C3D7-4028-846A-823D1C1AA8BF}" srcOrd="5" destOrd="0" presId="urn:microsoft.com/office/officeart/2005/8/layout/vList2"/>
    <dgm:cxn modelId="{82348723-2417-4876-9695-5C1AA57F8137}" type="presParOf" srcId="{31BAD2C1-959C-4061-8B55-8709A4186ECD}" destId="{0E20EE15-B8B3-4EAC-83CA-90D1EE4BC102}" srcOrd="6" destOrd="0" presId="urn:microsoft.com/office/officeart/2005/8/layout/vList2"/>
    <dgm:cxn modelId="{6FE561BA-79B4-409D-80E5-325AA34762A6}" type="presParOf" srcId="{31BAD2C1-959C-4061-8B55-8709A4186ECD}" destId="{25137FEB-EAE1-490F-995B-2E60A3F76D53}" srcOrd="7" destOrd="0" presId="urn:microsoft.com/office/officeart/2005/8/layout/vList2"/>
    <dgm:cxn modelId="{1648D59E-6366-482C-B0EA-406011C5CFDA}" type="presParOf" srcId="{31BAD2C1-959C-4061-8B55-8709A4186ECD}" destId="{BC0911FE-B8BC-40E6-AA20-5E03149B57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3F2540-2D13-41CE-AA49-1249B7E2EFB3}" type="doc">
      <dgm:prSet loTypeId="urn:microsoft.com/office/officeart/2005/8/layout/target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51C3EDD-FDF8-494F-B6FE-620373A04D42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Ребёнок</a:t>
          </a:r>
          <a:endParaRPr lang="ru-RU" sz="2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4C4906-1498-4EAB-BAE6-5514B2763289}" type="parTrans" cxnId="{DDBEFE1A-E8EA-4B84-9DDE-60FDC97C7694}">
      <dgm:prSet/>
      <dgm:spPr/>
      <dgm:t>
        <a:bodyPr/>
        <a:lstStyle/>
        <a:p>
          <a:endParaRPr lang="ru-RU"/>
        </a:p>
      </dgm:t>
    </dgm:pt>
    <dgm:pt modelId="{8F9ED4E8-B117-474B-97D5-5EADA26E9BF5}" type="sibTrans" cxnId="{DDBEFE1A-E8EA-4B84-9DDE-60FDC97C7694}">
      <dgm:prSet/>
      <dgm:spPr/>
      <dgm:t>
        <a:bodyPr/>
        <a:lstStyle/>
        <a:p>
          <a:endParaRPr lang="ru-RU"/>
        </a:p>
      </dgm:t>
    </dgm:pt>
    <dgm:pt modelId="{D9F04DAE-0570-4D39-BF86-A1AF8C471A85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Семья</a:t>
          </a:r>
          <a:endParaRPr lang="ru-RU" sz="2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4C84A9-D53D-45B6-9A64-8271AE3792A2}" type="parTrans" cxnId="{8396F374-16B0-4D70-B9C7-3768F193C346}">
      <dgm:prSet/>
      <dgm:spPr/>
      <dgm:t>
        <a:bodyPr/>
        <a:lstStyle/>
        <a:p>
          <a:endParaRPr lang="ru-RU"/>
        </a:p>
      </dgm:t>
    </dgm:pt>
    <dgm:pt modelId="{F2D23895-ACE9-43BC-A793-713D69F06230}" type="sibTrans" cxnId="{8396F374-16B0-4D70-B9C7-3768F193C346}">
      <dgm:prSet/>
      <dgm:spPr/>
      <dgm:t>
        <a:bodyPr/>
        <a:lstStyle/>
        <a:p>
          <a:endParaRPr lang="ru-RU"/>
        </a:p>
      </dgm:t>
    </dgm:pt>
    <dgm:pt modelId="{20B35539-4D77-4D97-91D0-84EB9BE18287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         </a:t>
          </a:r>
          <a:r>
            <a: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Детский сад</a:t>
          </a:r>
          <a:endParaRPr lang="ru-RU" sz="2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734DBA-5B17-4C68-8D57-9CCEB033192D}" type="parTrans" cxnId="{E79AE5EC-5AE5-4B78-BF94-833E5E434395}">
      <dgm:prSet/>
      <dgm:spPr/>
      <dgm:t>
        <a:bodyPr/>
        <a:lstStyle/>
        <a:p>
          <a:endParaRPr lang="ru-RU"/>
        </a:p>
      </dgm:t>
    </dgm:pt>
    <dgm:pt modelId="{84EB8A0A-D9CC-490D-903F-62D6B8026C3F}" type="sibTrans" cxnId="{E79AE5EC-5AE5-4B78-BF94-833E5E434395}">
      <dgm:prSet/>
      <dgm:spPr/>
      <dgm:t>
        <a:bodyPr/>
        <a:lstStyle/>
        <a:p>
          <a:endParaRPr lang="ru-RU"/>
        </a:p>
      </dgm:t>
    </dgm:pt>
    <dgm:pt modelId="{3B243ECD-07DC-4816-AD7F-3D9A8D1AFBC6}">
      <dgm:prSet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              Родной поселок  </a:t>
          </a:r>
          <a:endParaRPr lang="ru-RU" sz="2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3927291-5973-4825-B7C3-7BDD46A59D82}" type="parTrans" cxnId="{E2EA6098-981C-45B8-8B38-3874F020A167}">
      <dgm:prSet/>
      <dgm:spPr/>
      <dgm:t>
        <a:bodyPr/>
        <a:lstStyle/>
        <a:p>
          <a:endParaRPr lang="ru-RU"/>
        </a:p>
      </dgm:t>
    </dgm:pt>
    <dgm:pt modelId="{283AB0A3-B916-4764-B04F-A01984B13A53}" type="sibTrans" cxnId="{E2EA6098-981C-45B8-8B38-3874F020A167}">
      <dgm:prSet/>
      <dgm:spPr/>
      <dgm:t>
        <a:bodyPr/>
        <a:lstStyle/>
        <a:p>
          <a:endParaRPr lang="ru-RU"/>
        </a:p>
      </dgm:t>
    </dgm:pt>
    <dgm:pt modelId="{4D730A8E-C145-422A-943A-BF31A447AAA5}">
      <dgm:prSet custT="1"/>
      <dgm:spPr/>
      <dgm:t>
        <a:bodyPr/>
        <a:lstStyle/>
        <a:p>
          <a:r>
            <a: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            Родная страна</a:t>
          </a:r>
          <a:endParaRPr lang="ru-RU" sz="2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83A632-749A-45AA-9A43-4380CDB7B738}" type="parTrans" cxnId="{E210CE4B-942E-4F8D-87A1-ED4A4AD88FAB}">
      <dgm:prSet/>
      <dgm:spPr/>
      <dgm:t>
        <a:bodyPr/>
        <a:lstStyle/>
        <a:p>
          <a:endParaRPr lang="ru-RU"/>
        </a:p>
      </dgm:t>
    </dgm:pt>
    <dgm:pt modelId="{CFD7101C-3DFC-4660-8544-47B04BED4E12}" type="sibTrans" cxnId="{E210CE4B-942E-4F8D-87A1-ED4A4AD88FAB}">
      <dgm:prSet/>
      <dgm:spPr/>
      <dgm:t>
        <a:bodyPr/>
        <a:lstStyle/>
        <a:p>
          <a:endParaRPr lang="ru-RU"/>
        </a:p>
      </dgm:t>
    </dgm:pt>
    <dgm:pt modelId="{8E0FD764-B4D8-4EFE-BF21-70CCC22652E6}">
      <dgm:prSet phldrT="[Текст]" phldr="1"/>
      <dgm:spPr/>
      <dgm:t>
        <a:bodyPr/>
        <a:lstStyle/>
        <a:p>
          <a:endParaRPr lang="ru-RU"/>
        </a:p>
      </dgm:t>
    </dgm:pt>
    <dgm:pt modelId="{88FDA4D4-F0A1-4972-8287-A4900104B926}" type="parTrans" cxnId="{65AF130E-0F4E-4EAC-B7F7-C23F5AE4360F}">
      <dgm:prSet/>
      <dgm:spPr/>
      <dgm:t>
        <a:bodyPr/>
        <a:lstStyle/>
        <a:p>
          <a:endParaRPr lang="ru-RU"/>
        </a:p>
      </dgm:t>
    </dgm:pt>
    <dgm:pt modelId="{C9B36CED-7078-42E0-B9C8-6EE6008D6E53}" type="sibTrans" cxnId="{65AF130E-0F4E-4EAC-B7F7-C23F5AE4360F}">
      <dgm:prSet/>
      <dgm:spPr/>
      <dgm:t>
        <a:bodyPr/>
        <a:lstStyle/>
        <a:p>
          <a:endParaRPr lang="ru-RU"/>
        </a:p>
      </dgm:t>
    </dgm:pt>
    <dgm:pt modelId="{0F890D78-705C-4FEF-A730-A07D753C779F}" type="pres">
      <dgm:prSet presAssocID="{A53F2540-2D13-41CE-AA49-1249B7E2EFB3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8AB99C-3851-4101-BB65-BF6F99106C8E}" type="pres">
      <dgm:prSet presAssocID="{851C3EDD-FDF8-494F-B6FE-620373A04D42}" presName="circle1" presStyleLbl="lnNode1" presStyleIdx="0" presStyleCnt="5"/>
      <dgm:spPr>
        <a:solidFill>
          <a:schemeClr val="bg1"/>
        </a:solidFill>
      </dgm:spPr>
    </dgm:pt>
    <dgm:pt modelId="{C95A5ED8-1ABD-4940-8D36-C755A2F49EC2}" type="pres">
      <dgm:prSet presAssocID="{851C3EDD-FDF8-494F-B6FE-620373A04D42}" presName="text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C4B74E-7F9F-4338-8AED-B25F6E53084E}" type="pres">
      <dgm:prSet presAssocID="{851C3EDD-FDF8-494F-B6FE-620373A04D42}" presName="line1" presStyleLbl="callout" presStyleIdx="0" presStyleCnt="10"/>
      <dgm:spPr>
        <a:ln>
          <a:solidFill>
            <a:srgbClr val="C00000"/>
          </a:solidFill>
        </a:ln>
      </dgm:spPr>
    </dgm:pt>
    <dgm:pt modelId="{818A2320-6F73-4F93-B03C-E9A27733561E}" type="pres">
      <dgm:prSet presAssocID="{851C3EDD-FDF8-494F-B6FE-620373A04D42}" presName="d1" presStyleLbl="callout" presStyleIdx="1" presStyleCnt="10"/>
      <dgm:spPr>
        <a:ln>
          <a:solidFill>
            <a:srgbClr val="C00000"/>
          </a:solidFill>
        </a:ln>
      </dgm:spPr>
    </dgm:pt>
    <dgm:pt modelId="{0BABB066-8340-41BC-816F-27A523E716C1}" type="pres">
      <dgm:prSet presAssocID="{D9F04DAE-0570-4D39-BF86-A1AF8C471A85}" presName="circle2" presStyleLbl="lnNode1" presStyleIdx="1" presStyleCnt="5" custLinFactNeighborX="-1030" custLinFactNeighborY="-3089"/>
      <dgm:spPr>
        <a:solidFill>
          <a:schemeClr val="tx2"/>
        </a:solidFill>
        <a:ln>
          <a:solidFill>
            <a:schemeClr val="tx2"/>
          </a:solidFill>
        </a:ln>
      </dgm:spPr>
    </dgm:pt>
    <dgm:pt modelId="{3FC1F219-9502-4C0C-BA9F-00B037956A22}" type="pres">
      <dgm:prSet presAssocID="{D9F04DAE-0570-4D39-BF86-A1AF8C471A85}" presName="text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D53A1-7F7E-4DF7-9318-5FB210B1BA7B}" type="pres">
      <dgm:prSet presAssocID="{D9F04DAE-0570-4D39-BF86-A1AF8C471A85}" presName="line2" presStyleLbl="callout" presStyleIdx="2" presStyleCnt="10"/>
      <dgm:spPr>
        <a:ln>
          <a:solidFill>
            <a:srgbClr val="C00000"/>
          </a:solidFill>
        </a:ln>
      </dgm:spPr>
    </dgm:pt>
    <dgm:pt modelId="{3B292796-9826-40A3-8BCB-ACAF6BB38CBA}" type="pres">
      <dgm:prSet presAssocID="{D9F04DAE-0570-4D39-BF86-A1AF8C471A85}" presName="d2" presStyleLbl="callout" presStyleIdx="3" presStyleCnt="10"/>
      <dgm:spPr>
        <a:ln>
          <a:solidFill>
            <a:srgbClr val="C00000"/>
          </a:solidFill>
        </a:ln>
      </dgm:spPr>
    </dgm:pt>
    <dgm:pt modelId="{09B726E3-D8F1-443C-A756-66A7620A9EB6}" type="pres">
      <dgm:prSet presAssocID="{20B35539-4D77-4D97-91D0-84EB9BE18287}" presName="circle3" presStyleLbl="lnNode1" presStyleIdx="2" presStyleCnt="5"/>
      <dgm:spPr>
        <a:solidFill>
          <a:srgbClr val="FF0000"/>
        </a:solidFill>
        <a:ln>
          <a:solidFill>
            <a:srgbClr val="FF0000"/>
          </a:solidFill>
        </a:ln>
      </dgm:spPr>
    </dgm:pt>
    <dgm:pt modelId="{61EE59BD-0D1E-4AA3-B71A-3F769B4AEBEC}" type="pres">
      <dgm:prSet presAssocID="{20B35539-4D77-4D97-91D0-84EB9BE18287}" presName="text3" presStyleLbl="revTx" presStyleIdx="2" presStyleCnt="5" custScaleX="186850" custScaleY="1407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BC1269-215B-4156-920B-E77F94A9F1CD}" type="pres">
      <dgm:prSet presAssocID="{20B35539-4D77-4D97-91D0-84EB9BE18287}" presName="line3" presStyleLbl="callout" presStyleIdx="4" presStyleCnt="10"/>
      <dgm:spPr>
        <a:ln>
          <a:solidFill>
            <a:srgbClr val="C00000"/>
          </a:solidFill>
        </a:ln>
      </dgm:spPr>
    </dgm:pt>
    <dgm:pt modelId="{6A2BA412-DFE5-481B-B52F-6EABFEF14250}" type="pres">
      <dgm:prSet presAssocID="{20B35539-4D77-4D97-91D0-84EB9BE18287}" presName="d3" presStyleLbl="callout" presStyleIdx="5" presStyleCnt="10"/>
      <dgm:spPr>
        <a:ln>
          <a:solidFill>
            <a:srgbClr val="C00000"/>
          </a:solidFill>
        </a:ln>
      </dgm:spPr>
    </dgm:pt>
    <dgm:pt modelId="{39A16914-7627-4A77-8595-167BC2E8069E}" type="pres">
      <dgm:prSet presAssocID="{3B243ECD-07DC-4816-AD7F-3D9A8D1AFBC6}" presName="circle4" presStyleLbl="lnNode1" presStyleIdx="3" presStyleCnt="5"/>
      <dgm:spPr>
        <a:solidFill>
          <a:schemeClr val="tx2"/>
        </a:solidFill>
        <a:ln>
          <a:solidFill>
            <a:schemeClr val="tx2"/>
          </a:solidFill>
        </a:ln>
      </dgm:spPr>
    </dgm:pt>
    <dgm:pt modelId="{7ED2BA03-8AA3-4DBC-AB95-14E796C197FA}" type="pres">
      <dgm:prSet presAssocID="{3B243ECD-07DC-4816-AD7F-3D9A8D1AFBC6}" presName="text4" presStyleLbl="revTx" presStyleIdx="3" presStyleCnt="5" custScaleX="2543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BDA6C4-905F-4805-BE1B-DC53219F29E7}" type="pres">
      <dgm:prSet presAssocID="{3B243ECD-07DC-4816-AD7F-3D9A8D1AFBC6}" presName="line4" presStyleLbl="callout" presStyleIdx="6" presStyleCnt="10"/>
      <dgm:spPr>
        <a:ln>
          <a:solidFill>
            <a:srgbClr val="C00000"/>
          </a:solidFill>
        </a:ln>
      </dgm:spPr>
    </dgm:pt>
    <dgm:pt modelId="{FB1C8DF9-C2C5-46D3-A27C-912DC6E82D68}" type="pres">
      <dgm:prSet presAssocID="{3B243ECD-07DC-4816-AD7F-3D9A8D1AFBC6}" presName="d4" presStyleLbl="callout" presStyleIdx="7" presStyleCnt="10"/>
      <dgm:spPr>
        <a:ln>
          <a:solidFill>
            <a:srgbClr val="C00000"/>
          </a:solidFill>
        </a:ln>
      </dgm:spPr>
    </dgm:pt>
    <dgm:pt modelId="{7F3A1EBA-3C36-4AA0-A94B-FF0AA5450A03}" type="pres">
      <dgm:prSet presAssocID="{4D730A8E-C145-422A-943A-BF31A447AAA5}" presName="circle5" presStyleLbl="lnNode1" presStyleIdx="4" presStyleCnt="5"/>
      <dgm:spPr>
        <a:solidFill>
          <a:schemeClr val="bg1"/>
        </a:solidFill>
      </dgm:spPr>
    </dgm:pt>
    <dgm:pt modelId="{4D9E98E4-64E3-4DE2-9D44-F482E24B5DB9}" type="pres">
      <dgm:prSet presAssocID="{4D730A8E-C145-422A-943A-BF31A447AAA5}" presName="text5" presStyleLbl="revTx" presStyleIdx="4" presStyleCnt="5" custScaleX="231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045448-0365-4167-9892-E7FD3523A000}" type="pres">
      <dgm:prSet presAssocID="{4D730A8E-C145-422A-943A-BF31A447AAA5}" presName="line5" presStyleLbl="callout" presStyleIdx="8" presStyleCnt="10"/>
      <dgm:spPr>
        <a:ln>
          <a:solidFill>
            <a:srgbClr val="C00000"/>
          </a:solidFill>
        </a:ln>
      </dgm:spPr>
    </dgm:pt>
    <dgm:pt modelId="{E0D05D28-79FF-4B16-B340-D871C3BD8886}" type="pres">
      <dgm:prSet presAssocID="{4D730A8E-C145-422A-943A-BF31A447AAA5}" presName="d5" presStyleLbl="callout" presStyleIdx="9" presStyleCnt="10"/>
      <dgm:spPr>
        <a:ln>
          <a:solidFill>
            <a:srgbClr val="C00000"/>
          </a:solidFill>
        </a:ln>
      </dgm:spPr>
    </dgm:pt>
  </dgm:ptLst>
  <dgm:cxnLst>
    <dgm:cxn modelId="{C8C42101-100B-403F-95C8-E87D4A7E401A}" type="presOf" srcId="{3B243ECD-07DC-4816-AD7F-3D9A8D1AFBC6}" destId="{7ED2BA03-8AA3-4DBC-AB95-14E796C197FA}" srcOrd="0" destOrd="0" presId="urn:microsoft.com/office/officeart/2005/8/layout/target1"/>
    <dgm:cxn modelId="{5D09072D-2B56-47B3-A39B-7AB8C90992D9}" type="presOf" srcId="{4D730A8E-C145-422A-943A-BF31A447AAA5}" destId="{4D9E98E4-64E3-4DE2-9D44-F482E24B5DB9}" srcOrd="0" destOrd="0" presId="urn:microsoft.com/office/officeart/2005/8/layout/target1"/>
    <dgm:cxn modelId="{65AF130E-0F4E-4EAC-B7F7-C23F5AE4360F}" srcId="{A53F2540-2D13-41CE-AA49-1249B7E2EFB3}" destId="{8E0FD764-B4D8-4EFE-BF21-70CCC22652E6}" srcOrd="5" destOrd="0" parTransId="{88FDA4D4-F0A1-4972-8287-A4900104B926}" sibTransId="{C9B36CED-7078-42E0-B9C8-6EE6008D6E53}"/>
    <dgm:cxn modelId="{8396F374-16B0-4D70-B9C7-3768F193C346}" srcId="{A53F2540-2D13-41CE-AA49-1249B7E2EFB3}" destId="{D9F04DAE-0570-4D39-BF86-A1AF8C471A85}" srcOrd="1" destOrd="0" parTransId="{304C84A9-D53D-45B6-9A64-8271AE3792A2}" sibTransId="{F2D23895-ACE9-43BC-A793-713D69F06230}"/>
    <dgm:cxn modelId="{E210CE4B-942E-4F8D-87A1-ED4A4AD88FAB}" srcId="{A53F2540-2D13-41CE-AA49-1249B7E2EFB3}" destId="{4D730A8E-C145-422A-943A-BF31A447AAA5}" srcOrd="4" destOrd="0" parTransId="{4F83A632-749A-45AA-9A43-4380CDB7B738}" sibTransId="{CFD7101C-3DFC-4660-8544-47B04BED4E12}"/>
    <dgm:cxn modelId="{8162416E-CAA9-4B34-88A2-8EBE147D959F}" type="presOf" srcId="{A53F2540-2D13-41CE-AA49-1249B7E2EFB3}" destId="{0F890D78-705C-4FEF-A730-A07D753C779F}" srcOrd="0" destOrd="0" presId="urn:microsoft.com/office/officeart/2005/8/layout/target1"/>
    <dgm:cxn modelId="{E79AE5EC-5AE5-4B78-BF94-833E5E434395}" srcId="{A53F2540-2D13-41CE-AA49-1249B7E2EFB3}" destId="{20B35539-4D77-4D97-91D0-84EB9BE18287}" srcOrd="2" destOrd="0" parTransId="{C7734DBA-5B17-4C68-8D57-9CCEB033192D}" sibTransId="{84EB8A0A-D9CC-490D-903F-62D6B8026C3F}"/>
    <dgm:cxn modelId="{7AC3B1FA-5655-44EF-8DC6-3E7C6EC14D52}" type="presOf" srcId="{D9F04DAE-0570-4D39-BF86-A1AF8C471A85}" destId="{3FC1F219-9502-4C0C-BA9F-00B037956A22}" srcOrd="0" destOrd="0" presId="urn:microsoft.com/office/officeart/2005/8/layout/target1"/>
    <dgm:cxn modelId="{E2EA6098-981C-45B8-8B38-3874F020A167}" srcId="{A53F2540-2D13-41CE-AA49-1249B7E2EFB3}" destId="{3B243ECD-07DC-4816-AD7F-3D9A8D1AFBC6}" srcOrd="3" destOrd="0" parTransId="{E3927291-5973-4825-B7C3-7BDD46A59D82}" sibTransId="{283AB0A3-B916-4764-B04F-A01984B13A53}"/>
    <dgm:cxn modelId="{DDBEFE1A-E8EA-4B84-9DDE-60FDC97C7694}" srcId="{A53F2540-2D13-41CE-AA49-1249B7E2EFB3}" destId="{851C3EDD-FDF8-494F-B6FE-620373A04D42}" srcOrd="0" destOrd="0" parTransId="{F84C4906-1498-4EAB-BAE6-5514B2763289}" sibTransId="{8F9ED4E8-B117-474B-97D5-5EADA26E9BF5}"/>
    <dgm:cxn modelId="{D1EF916C-147B-439E-877B-360A8AF2AAB0}" type="presOf" srcId="{851C3EDD-FDF8-494F-B6FE-620373A04D42}" destId="{C95A5ED8-1ABD-4940-8D36-C755A2F49EC2}" srcOrd="0" destOrd="0" presId="urn:microsoft.com/office/officeart/2005/8/layout/target1"/>
    <dgm:cxn modelId="{77EBBD90-A4FD-4B27-91D6-67F174F7A3A5}" type="presOf" srcId="{20B35539-4D77-4D97-91D0-84EB9BE18287}" destId="{61EE59BD-0D1E-4AA3-B71A-3F769B4AEBEC}" srcOrd="0" destOrd="0" presId="urn:microsoft.com/office/officeart/2005/8/layout/target1"/>
    <dgm:cxn modelId="{9921F9B6-2EC6-46DA-9BB9-30FD4F87D8D2}" type="presParOf" srcId="{0F890D78-705C-4FEF-A730-A07D753C779F}" destId="{DF8AB99C-3851-4101-BB65-BF6F99106C8E}" srcOrd="0" destOrd="0" presId="urn:microsoft.com/office/officeart/2005/8/layout/target1"/>
    <dgm:cxn modelId="{84F1F3F9-BBA2-4C71-AC12-0CB3705C2BCB}" type="presParOf" srcId="{0F890D78-705C-4FEF-A730-A07D753C779F}" destId="{C95A5ED8-1ABD-4940-8D36-C755A2F49EC2}" srcOrd="1" destOrd="0" presId="urn:microsoft.com/office/officeart/2005/8/layout/target1"/>
    <dgm:cxn modelId="{E69A6DB4-6EDD-4C52-87F2-B0BF6990866E}" type="presParOf" srcId="{0F890D78-705C-4FEF-A730-A07D753C779F}" destId="{C1C4B74E-7F9F-4338-8AED-B25F6E53084E}" srcOrd="2" destOrd="0" presId="urn:microsoft.com/office/officeart/2005/8/layout/target1"/>
    <dgm:cxn modelId="{3DE6FBA1-75EE-4A79-8DF7-0CE43413D36A}" type="presParOf" srcId="{0F890D78-705C-4FEF-A730-A07D753C779F}" destId="{818A2320-6F73-4F93-B03C-E9A27733561E}" srcOrd="3" destOrd="0" presId="urn:microsoft.com/office/officeart/2005/8/layout/target1"/>
    <dgm:cxn modelId="{D1BC9490-4F20-4DB4-AAED-4E4E05B71552}" type="presParOf" srcId="{0F890D78-705C-4FEF-A730-A07D753C779F}" destId="{0BABB066-8340-41BC-816F-27A523E716C1}" srcOrd="4" destOrd="0" presId="urn:microsoft.com/office/officeart/2005/8/layout/target1"/>
    <dgm:cxn modelId="{8B040B71-5E12-405D-B54C-C7A748593BC1}" type="presParOf" srcId="{0F890D78-705C-4FEF-A730-A07D753C779F}" destId="{3FC1F219-9502-4C0C-BA9F-00B037956A22}" srcOrd="5" destOrd="0" presId="urn:microsoft.com/office/officeart/2005/8/layout/target1"/>
    <dgm:cxn modelId="{A25AD49D-8F4D-46D8-BBDF-FDEF8D99950E}" type="presParOf" srcId="{0F890D78-705C-4FEF-A730-A07D753C779F}" destId="{FDFD53A1-7F7E-4DF7-9318-5FB210B1BA7B}" srcOrd="6" destOrd="0" presId="urn:microsoft.com/office/officeart/2005/8/layout/target1"/>
    <dgm:cxn modelId="{A26E4793-3C4E-4B43-B832-2F13BC7ABC94}" type="presParOf" srcId="{0F890D78-705C-4FEF-A730-A07D753C779F}" destId="{3B292796-9826-40A3-8BCB-ACAF6BB38CBA}" srcOrd="7" destOrd="0" presId="urn:microsoft.com/office/officeart/2005/8/layout/target1"/>
    <dgm:cxn modelId="{0937BE07-EA4D-4F97-9C75-86906C1ABC35}" type="presParOf" srcId="{0F890D78-705C-4FEF-A730-A07D753C779F}" destId="{09B726E3-D8F1-443C-A756-66A7620A9EB6}" srcOrd="8" destOrd="0" presId="urn:microsoft.com/office/officeart/2005/8/layout/target1"/>
    <dgm:cxn modelId="{26943553-C249-435A-9D11-27907EFC9A2B}" type="presParOf" srcId="{0F890D78-705C-4FEF-A730-A07D753C779F}" destId="{61EE59BD-0D1E-4AA3-B71A-3F769B4AEBEC}" srcOrd="9" destOrd="0" presId="urn:microsoft.com/office/officeart/2005/8/layout/target1"/>
    <dgm:cxn modelId="{DF8082AD-2A45-4558-965B-E76A2C312B25}" type="presParOf" srcId="{0F890D78-705C-4FEF-A730-A07D753C779F}" destId="{6DBC1269-215B-4156-920B-E77F94A9F1CD}" srcOrd="10" destOrd="0" presId="urn:microsoft.com/office/officeart/2005/8/layout/target1"/>
    <dgm:cxn modelId="{B39E74AD-13D1-4EA9-A25C-848C262307A3}" type="presParOf" srcId="{0F890D78-705C-4FEF-A730-A07D753C779F}" destId="{6A2BA412-DFE5-481B-B52F-6EABFEF14250}" srcOrd="11" destOrd="0" presId="urn:microsoft.com/office/officeart/2005/8/layout/target1"/>
    <dgm:cxn modelId="{D6112362-4B8F-4183-B204-0216294FEE98}" type="presParOf" srcId="{0F890D78-705C-4FEF-A730-A07D753C779F}" destId="{39A16914-7627-4A77-8595-167BC2E8069E}" srcOrd="12" destOrd="0" presId="urn:microsoft.com/office/officeart/2005/8/layout/target1"/>
    <dgm:cxn modelId="{F3F1BD82-88BA-4AE5-AC2E-2F431880B22A}" type="presParOf" srcId="{0F890D78-705C-4FEF-A730-A07D753C779F}" destId="{7ED2BA03-8AA3-4DBC-AB95-14E796C197FA}" srcOrd="13" destOrd="0" presId="urn:microsoft.com/office/officeart/2005/8/layout/target1"/>
    <dgm:cxn modelId="{3AA864B6-F2BC-4E52-A323-D5BD8FCC9328}" type="presParOf" srcId="{0F890D78-705C-4FEF-A730-A07D753C779F}" destId="{C8BDA6C4-905F-4805-BE1B-DC53219F29E7}" srcOrd="14" destOrd="0" presId="urn:microsoft.com/office/officeart/2005/8/layout/target1"/>
    <dgm:cxn modelId="{0378FE46-79B7-4B1A-96E5-8145053CDDFD}" type="presParOf" srcId="{0F890D78-705C-4FEF-A730-A07D753C779F}" destId="{FB1C8DF9-C2C5-46D3-A27C-912DC6E82D68}" srcOrd="15" destOrd="0" presId="urn:microsoft.com/office/officeart/2005/8/layout/target1"/>
    <dgm:cxn modelId="{E7428FCF-5534-4DB6-BF23-D8B74ECA43DD}" type="presParOf" srcId="{0F890D78-705C-4FEF-A730-A07D753C779F}" destId="{7F3A1EBA-3C36-4AA0-A94B-FF0AA5450A03}" srcOrd="16" destOrd="0" presId="urn:microsoft.com/office/officeart/2005/8/layout/target1"/>
    <dgm:cxn modelId="{FD5735CE-EAF5-4DE5-B31E-B2CC738074E4}" type="presParOf" srcId="{0F890D78-705C-4FEF-A730-A07D753C779F}" destId="{4D9E98E4-64E3-4DE2-9D44-F482E24B5DB9}" srcOrd="17" destOrd="0" presId="urn:microsoft.com/office/officeart/2005/8/layout/target1"/>
    <dgm:cxn modelId="{4B5B5998-2FD5-44E9-B833-FE4E763A0A9D}" type="presParOf" srcId="{0F890D78-705C-4FEF-A730-A07D753C779F}" destId="{2F045448-0365-4167-9892-E7FD3523A000}" srcOrd="18" destOrd="0" presId="urn:microsoft.com/office/officeart/2005/8/layout/target1"/>
    <dgm:cxn modelId="{64D41639-E5AE-4DB6-8237-6F9B96A0D56D}" type="presParOf" srcId="{0F890D78-705C-4FEF-A730-A07D753C779F}" destId="{E0D05D28-79FF-4B16-B340-D871C3BD8886}" srcOrd="19" destOrd="0" presId="urn:microsoft.com/office/officeart/2005/8/layout/targe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6177F5-760D-4A5F-8022-62816AAE0F9B}" type="doc">
      <dgm:prSet loTypeId="urn:microsoft.com/office/officeart/2005/8/layout/radial5" loCatId="relationship" qsTypeId="urn:microsoft.com/office/officeart/2005/8/quickstyle/simple5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A1101269-E2A4-404C-A0D7-BC4B44DBB0DB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400" b="1" i="0" u="none" strike="noStrike" kern="0" cap="none" spc="0" normalizeH="0" baseline="0" noProof="0" dirty="0" smtClean="0">
              <a:ln/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Формы работы с детьми</a:t>
          </a:r>
        </a:p>
      </dgm:t>
    </dgm:pt>
    <dgm:pt modelId="{DA63C560-488D-4486-A524-E4D3229359C3}" type="parTrans" cxnId="{3EDCF8FF-59AD-4E72-B5E8-3EC3F6725557}">
      <dgm:prSet/>
      <dgm:spPr/>
      <dgm:t>
        <a:bodyPr/>
        <a:lstStyle/>
        <a:p>
          <a:endParaRPr lang="ru-RU" sz="1600" b="1" i="0" u="none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1ED5C74-9ADD-49E4-A4D3-86ACD4844855}" type="sibTrans" cxnId="{3EDCF8FF-59AD-4E72-B5E8-3EC3F6725557}">
      <dgm:prSet/>
      <dgm:spPr/>
      <dgm:t>
        <a:bodyPr/>
        <a:lstStyle/>
        <a:p>
          <a:endParaRPr lang="ru-RU" sz="1600" b="1" i="0" u="none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CF639D-9E5B-444B-8553-E8062C2F73BA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Дидактические игры</a:t>
          </a:r>
          <a:endParaRPr lang="ru-RU" sz="1600" b="1" i="0" u="none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79638EE-A87E-439F-BE8D-BE48AE64FD7B}" type="parTrans" cxnId="{E560CBD0-0F64-4143-B377-959341C978BF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sz="1600" b="1" i="0" u="none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8A0038-F01C-4AB2-9FB3-5A51E97D61E6}" type="sibTrans" cxnId="{E560CBD0-0F64-4143-B377-959341C978BF}">
      <dgm:prSet/>
      <dgm:spPr/>
      <dgm:t>
        <a:bodyPr/>
        <a:lstStyle/>
        <a:p>
          <a:endParaRPr lang="ru-RU" sz="1600" b="1" i="0" u="none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DFB3C7A-3109-41CA-BDAF-4B0188C8B4E1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Выставки</a:t>
          </a:r>
          <a:endParaRPr lang="ru-RU" sz="1600" b="1" i="0" u="none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EFA25D97-C71D-4EC8-BD43-C99544F218E2}" type="parTrans" cxnId="{A45B8E19-1A3D-4EB8-A039-4DF911A9D6CD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sz="1600" b="1" i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ACF0773-512F-4A78-A8DD-385D8FE28B42}" type="sibTrans" cxnId="{A45B8E19-1A3D-4EB8-A039-4DF911A9D6CD}">
      <dgm:prSet/>
      <dgm:spPr/>
      <dgm:t>
        <a:bodyPr/>
        <a:lstStyle/>
        <a:p>
          <a:endParaRPr lang="ru-RU" sz="1600" b="1" i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194508-1D46-4082-9D84-48124BD2CD1D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Акции</a:t>
          </a:r>
          <a:endParaRPr lang="ru-RU" sz="1600" b="1" i="0" u="none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01BA00-9A08-4F9A-A5F8-91FC950BA53A}" type="parTrans" cxnId="{A84CE355-1CEC-4548-A90E-730A2E8B7686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sz="1600" b="1" i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28A1731-EBEF-4BEF-A40F-A0F85C2B20D9}" type="sibTrans" cxnId="{A84CE355-1CEC-4548-A90E-730A2E8B7686}">
      <dgm:prSet/>
      <dgm:spPr/>
      <dgm:t>
        <a:bodyPr/>
        <a:lstStyle/>
        <a:p>
          <a:endParaRPr lang="ru-RU" sz="1600" b="1" i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63CB12-5D8C-474D-8CFA-483A98115B57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i="0" u="none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ООД</a:t>
          </a:r>
          <a:endParaRPr lang="ru-RU" sz="1600" b="1" i="0" u="none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D55BBD3-1D86-4854-9621-6758C22588AA}" type="parTrans" cxnId="{C9EE839C-05D4-41C4-B418-9E42998DBFDE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sz="1600" b="1" i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68C6A8E-6231-4B21-BB63-24B8E5C8C744}" type="sibTrans" cxnId="{C9EE839C-05D4-41C4-B418-9E42998DBFDE}">
      <dgm:prSet/>
      <dgm:spPr/>
      <dgm:t>
        <a:bodyPr/>
        <a:lstStyle/>
        <a:p>
          <a:endParaRPr lang="ru-RU" sz="1600" b="1" i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15421A-E560-4749-8515-5AE4D6B1C609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Продуктивная деятельность</a:t>
          </a:r>
          <a:endParaRPr lang="ru-RU" sz="1600" b="1" i="0" u="none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CC517C-43F5-4859-83AC-B78C8065E717}" type="parTrans" cxnId="{FBBB2EA3-E9E4-4253-AB5E-8EE5D4789E17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sz="1600" b="1" i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076E5A-3BBB-4EB0-9946-123AC17A9E39}" type="sibTrans" cxnId="{FBBB2EA3-E9E4-4253-AB5E-8EE5D4789E17}">
      <dgm:prSet/>
      <dgm:spPr/>
      <dgm:t>
        <a:bodyPr/>
        <a:lstStyle/>
        <a:p>
          <a:endParaRPr lang="ru-RU" sz="1600" b="1" i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197664-3D41-48A8-9FD5-6D8BAD277610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Целевые экскурсии (очные и заочные)</a:t>
          </a:r>
          <a:endParaRPr lang="ru-RU" sz="1600" b="1" i="0" u="none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0C8242-A1DB-4196-AFD5-DAC7D903C17A}" type="parTrans" cxnId="{38CD39C6-450D-4F85-91A3-807C9E6DA2F9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sz="1600" b="1" i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8FB3876-8803-415C-8181-EF60A0CA8F72}" type="sibTrans" cxnId="{38CD39C6-450D-4F85-91A3-807C9E6DA2F9}">
      <dgm:prSet/>
      <dgm:spPr/>
      <dgm:t>
        <a:bodyPr/>
        <a:lstStyle/>
        <a:p>
          <a:endParaRPr lang="ru-RU" sz="1600" b="1" i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DD9D50-5BDB-496B-BC23-AD7C78D14690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Конкурсы</a:t>
          </a:r>
          <a:endParaRPr lang="ru-RU" sz="1600" b="1" i="0" u="none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F7F4526-8595-4436-9918-20E2C66CEDBA}" type="parTrans" cxnId="{8E745296-A753-4CAA-8FCE-4E7D1563539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sz="1600" b="1" i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6A3849-699E-4FB9-8971-632786608390}" type="sibTrans" cxnId="{8E745296-A753-4CAA-8FCE-4E7D15635398}">
      <dgm:prSet/>
      <dgm:spPr/>
      <dgm:t>
        <a:bodyPr/>
        <a:lstStyle/>
        <a:p>
          <a:endParaRPr lang="ru-RU" sz="1600" b="1" i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2AA4DA-CCB8-4BF3-9736-C4E00C772489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Православные и светские  праздники</a:t>
          </a:r>
          <a:endParaRPr lang="ru-RU" sz="1600" b="1" i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3CCCD5B-F352-41FD-AD4D-9630B124C14D}" type="parTrans" cxnId="{8EF82666-A901-4C05-B4CC-7259204872C2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sz="1600" b="1" i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8DA732-7AAA-4627-9DA9-2E96294D2E8C}" type="sibTrans" cxnId="{8EF82666-A901-4C05-B4CC-7259204872C2}">
      <dgm:prSet/>
      <dgm:spPr/>
      <dgm:t>
        <a:bodyPr/>
        <a:lstStyle/>
        <a:p>
          <a:endParaRPr lang="ru-RU" sz="1600" b="1" i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123DB4F-F1AF-40D5-AE8C-6197EA4C1A98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Сюжетно-ролевые игры</a:t>
          </a:r>
          <a:endParaRPr lang="ru-RU" sz="1600" b="1" i="0" u="none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64E156B-3B06-4459-A696-61639E4A9CAA}" type="parTrans" cxnId="{EA3A44BB-001F-4449-BAB1-6E94259B34F3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8B1852E-4FFE-4D21-AA66-A11515998137}" type="sibTrans" cxnId="{EA3A44BB-001F-4449-BAB1-6E94259B34F3}">
      <dgm:prSet/>
      <dgm:spPr/>
      <dgm:t>
        <a:bodyPr/>
        <a:lstStyle/>
        <a:p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C679B9-777A-48FE-8582-4E9A436709FD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Подвижные игры</a:t>
          </a:r>
          <a:endParaRPr lang="ru-RU" sz="1600" b="1" i="0" u="none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B9A1D5-023A-4787-AFE9-71D2962B9097}" type="parTrans" cxnId="{A0248BF0-469D-4896-A535-05403B454D1E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7CB977B-6B20-4439-A3A4-62640053D345}" type="sibTrans" cxnId="{A0248BF0-469D-4896-A535-05403B454D1E}">
      <dgm:prSet/>
      <dgm:spPr/>
      <dgm:t>
        <a:bodyPr/>
        <a:lstStyle/>
        <a:p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047B360-15ED-41A9-9A23-62D8852255C8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i="0" u="none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Русские народные игры</a:t>
          </a:r>
          <a:endParaRPr lang="ru-RU" sz="1600" b="1" i="0" u="none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D05A420-AC77-4351-A22E-EC2FA3541287}" type="parTrans" cxnId="{ECC98F7B-9FCA-465A-BBA9-10C94180BBC6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4E2F3F4-1FCE-486F-90D9-03CD44025DF1}" type="sibTrans" cxnId="{ECC98F7B-9FCA-465A-BBA9-10C94180BBC6}">
      <dgm:prSet/>
      <dgm:spPr/>
      <dgm:t>
        <a:bodyPr/>
        <a:lstStyle/>
        <a:p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22CD433-3FB1-4D59-88EC-31C8B9C67D3E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Тематические беседы</a:t>
          </a:r>
          <a:endParaRPr lang="ru-RU" sz="1600" b="1" i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623375-8720-4C3A-90AC-F7430DCFBCFE}" type="parTrans" cxnId="{5A7FFCA5-670B-4F16-A1B3-EEA85933A8F6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15198D-0C25-4458-B39F-40B738BF3C9B}" type="sibTrans" cxnId="{5A7FFCA5-670B-4F16-A1B3-EEA85933A8F6}">
      <dgm:prSet/>
      <dgm:spPr/>
      <dgm:t>
        <a:bodyPr/>
        <a:lstStyle/>
        <a:p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9270371-FF02-45F7-AF85-CCF007CE4313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Проекты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D3A32EA-85C6-4F35-AF9C-3484D3F96D03}" type="parTrans" cxnId="{96B478BD-6BDF-4A09-A55B-44E664FFD124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7FF3EB-8A99-4F3B-BA82-26A9505DC874}" type="sibTrans" cxnId="{96B478BD-6BDF-4A09-A55B-44E664FFD124}">
      <dgm:prSet/>
      <dgm:spPr/>
      <dgm:t>
        <a:bodyPr/>
        <a:lstStyle/>
        <a:p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753595F-95AD-445E-8A1D-8BD6EBA725B4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Фото-выставки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b="1" dirty="0">
            <a:latin typeface="Times New Roman" pitchFamily="18" charset="0"/>
            <a:ea typeface="Times New Roman"/>
            <a:cs typeface="Times New Roman" pitchFamily="18" charset="0"/>
          </a:endParaRPr>
        </a:p>
      </dgm:t>
    </dgm:pt>
    <dgm:pt modelId="{D7A6769F-CDD6-47EB-88B5-84F268A08837}" type="parTrans" cxnId="{B493B734-0A66-4B46-80A9-6855C7FD6672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E2D7926-5AB6-4F71-8455-C9B1B4BEA10B}" type="sibTrans" cxnId="{B493B734-0A66-4B46-80A9-6855C7FD6672}">
      <dgm:prSet/>
      <dgm:spPr/>
      <dgm:t>
        <a:bodyPr/>
        <a:lstStyle/>
        <a:p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C76595-C85D-4B42-965D-0AD54BAB94D0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Литературная гостиная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75011E-5C06-418C-96E3-98FF73B6577E}" type="parTrans" cxnId="{5C163282-AD0D-4B38-9AFE-27FEC74D8A06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6A271E-4BA2-4E85-8E46-B8FC71BD3FED}" type="sibTrans" cxnId="{5C163282-AD0D-4B38-9AFE-27FEC74D8A06}">
      <dgm:prSet/>
      <dgm:spPr/>
      <dgm:t>
        <a:bodyPr/>
        <a:lstStyle/>
        <a:p>
          <a:endParaRPr lang="ru-RU" sz="1600" b="1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E78D7A-E362-4133-82DF-D3A70F47FF1D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1600" b="1" i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Просмотр и обсуждение (ИКТ)</a:t>
          </a:r>
          <a:endParaRPr lang="ru-RU" sz="1600" b="1" i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AC2063C-A51A-4501-9B44-A670EF233A15}" type="sibTrans" cxnId="{006267B8-8321-4696-948C-50DAA9F7D28D}">
      <dgm:prSet/>
      <dgm:spPr/>
      <dgm:t>
        <a:bodyPr/>
        <a:lstStyle/>
        <a:p>
          <a:endParaRPr lang="ru-RU" sz="1600" b="1" i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A53E32A-64FC-4DF5-A892-7F66685B0EEF}" type="parTrans" cxnId="{006267B8-8321-4696-948C-50DAA9F7D28D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sz="1600" b="1" i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DB45AC-369D-4D83-BC06-C2FA261889C2}" type="pres">
      <dgm:prSet presAssocID="{E16177F5-760D-4A5F-8022-62816AAE0F9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4289B3-E6F3-4C8D-AB12-1264F5FA5F53}" type="pres">
      <dgm:prSet presAssocID="{A1101269-E2A4-404C-A0D7-BC4B44DBB0DB}" presName="centerShape" presStyleLbl="node0" presStyleIdx="0" presStyleCnt="1" custScaleX="253565" custScaleY="194872"/>
      <dgm:spPr/>
      <dgm:t>
        <a:bodyPr/>
        <a:lstStyle/>
        <a:p>
          <a:endParaRPr lang="ru-RU"/>
        </a:p>
      </dgm:t>
    </dgm:pt>
    <dgm:pt modelId="{32C19D28-D02B-4569-9FD3-37E3C05D2733}" type="pres">
      <dgm:prSet presAssocID="{4A53E32A-64FC-4DF5-A892-7F66685B0EEF}" presName="parTrans" presStyleLbl="sibTrans2D1" presStyleIdx="0" presStyleCnt="16" custScaleX="106207" custScaleY="93212" custLinFactNeighborX="10671" custLinFactNeighborY="-39055"/>
      <dgm:spPr/>
      <dgm:t>
        <a:bodyPr/>
        <a:lstStyle/>
        <a:p>
          <a:endParaRPr lang="ru-RU"/>
        </a:p>
      </dgm:t>
    </dgm:pt>
    <dgm:pt modelId="{06E373C6-CABB-48A0-8FA8-031B548E11EC}" type="pres">
      <dgm:prSet presAssocID="{4A53E32A-64FC-4DF5-A892-7F66685B0EEF}" presName="connectorText" presStyleLbl="sibTrans2D1" presStyleIdx="0" presStyleCnt="16"/>
      <dgm:spPr/>
      <dgm:t>
        <a:bodyPr/>
        <a:lstStyle/>
        <a:p>
          <a:endParaRPr lang="ru-RU"/>
        </a:p>
      </dgm:t>
    </dgm:pt>
    <dgm:pt modelId="{E412CA46-80FD-499C-9B41-2A3ED3F7FCBF}" type="pres">
      <dgm:prSet presAssocID="{AEE78D7A-E362-4133-82DF-D3A70F47FF1D}" presName="node" presStyleLbl="node1" presStyleIdx="0" presStyleCnt="16" custScaleX="222075" custRadScaleRad="100976" custRadScaleInc="-1417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EBF7F57-6269-4597-A81B-2A19E526B1AD}" type="pres">
      <dgm:prSet presAssocID="{779638EE-A87E-439F-BE8D-BE48AE64FD7B}" presName="parTrans" presStyleLbl="sibTrans2D1" presStyleIdx="1" presStyleCnt="16" custLinFactNeighborX="2481" custLinFactNeighborY="-27568"/>
      <dgm:spPr/>
      <dgm:t>
        <a:bodyPr/>
        <a:lstStyle/>
        <a:p>
          <a:endParaRPr lang="ru-RU"/>
        </a:p>
      </dgm:t>
    </dgm:pt>
    <dgm:pt modelId="{50EC72CA-BB1B-4B46-9E68-71838D251E0C}" type="pres">
      <dgm:prSet presAssocID="{779638EE-A87E-439F-BE8D-BE48AE64FD7B}" presName="connectorText" presStyleLbl="sibTrans2D1" presStyleIdx="1" presStyleCnt="16"/>
      <dgm:spPr/>
      <dgm:t>
        <a:bodyPr/>
        <a:lstStyle/>
        <a:p>
          <a:endParaRPr lang="ru-RU"/>
        </a:p>
      </dgm:t>
    </dgm:pt>
    <dgm:pt modelId="{130BB82B-6D77-44D4-959E-096694820B94}" type="pres">
      <dgm:prSet presAssocID="{75CF639D-9E5B-444B-8553-E8062C2F73BA}" presName="node" presStyleLbl="node1" presStyleIdx="1" presStyleCnt="16" custScaleX="221683" custScaleY="89253" custRadScaleRad="123389" custRadScaleInc="11960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6F21453-EEFC-49D9-934B-4BABFE921F01}" type="pres">
      <dgm:prSet presAssocID="{664E156B-3B06-4459-A696-61639E4A9CAA}" presName="parTrans" presStyleLbl="sibTrans2D1" presStyleIdx="2" presStyleCnt="16" custScaleX="86564" custLinFactNeighborX="-8071" custLinFactNeighborY="-4595"/>
      <dgm:spPr/>
      <dgm:t>
        <a:bodyPr/>
        <a:lstStyle/>
        <a:p>
          <a:endParaRPr lang="ru-RU"/>
        </a:p>
      </dgm:t>
    </dgm:pt>
    <dgm:pt modelId="{7752A1BE-27BC-449E-B7B4-4F0912EC5C78}" type="pres">
      <dgm:prSet presAssocID="{664E156B-3B06-4459-A696-61639E4A9CAA}" presName="connectorText" presStyleLbl="sibTrans2D1" presStyleIdx="2" presStyleCnt="16"/>
      <dgm:spPr/>
      <dgm:t>
        <a:bodyPr/>
        <a:lstStyle/>
        <a:p>
          <a:endParaRPr lang="ru-RU"/>
        </a:p>
      </dgm:t>
    </dgm:pt>
    <dgm:pt modelId="{5D5A5B92-BDA1-4012-AA2D-62FC81A247DA}" type="pres">
      <dgm:prSet presAssocID="{D123DB4F-F1AF-40D5-AE8C-6197EA4C1A98}" presName="node" presStyleLbl="node1" presStyleIdx="2" presStyleCnt="16" custScaleX="210381" custRadScaleRad="158416" custRadScaleInc="14567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DDF0A0D-A443-4CC2-BABC-6A904D068A48}" type="pres">
      <dgm:prSet presAssocID="{4D05A420-AC77-4351-A22E-EC2FA3541287}" presName="parTrans" presStyleLbl="sibTrans2D1" presStyleIdx="3" presStyleCnt="16" custScaleX="80331"/>
      <dgm:spPr/>
      <dgm:t>
        <a:bodyPr/>
        <a:lstStyle/>
        <a:p>
          <a:endParaRPr lang="ru-RU"/>
        </a:p>
      </dgm:t>
    </dgm:pt>
    <dgm:pt modelId="{8A8679C0-DD6D-48D4-9254-9AA1B1F260FE}" type="pres">
      <dgm:prSet presAssocID="{4D05A420-AC77-4351-A22E-EC2FA3541287}" presName="connectorText" presStyleLbl="sibTrans2D1" presStyleIdx="3" presStyleCnt="16"/>
      <dgm:spPr/>
      <dgm:t>
        <a:bodyPr/>
        <a:lstStyle/>
        <a:p>
          <a:endParaRPr lang="ru-RU"/>
        </a:p>
      </dgm:t>
    </dgm:pt>
    <dgm:pt modelId="{BD7934A8-99C2-43C1-B1A3-05774BDBFB42}" type="pres">
      <dgm:prSet presAssocID="{4047B360-15ED-41A9-9A23-62D8852255C8}" presName="node" presStyleLbl="node1" presStyleIdx="3" presStyleCnt="16" custScaleX="211597" custRadScaleRad="163983" custRadScaleInc="7255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C7727A87-7711-4C9D-B4A0-BEF46296F579}" type="pres">
      <dgm:prSet presAssocID="{62B9A1D5-023A-4787-AFE9-71D2962B9097}" presName="parTrans" presStyleLbl="sibTrans2D1" presStyleIdx="4" presStyleCnt="16" custScaleX="85859" custLinFactNeighborX="5701"/>
      <dgm:spPr/>
      <dgm:t>
        <a:bodyPr/>
        <a:lstStyle/>
        <a:p>
          <a:endParaRPr lang="ru-RU"/>
        </a:p>
      </dgm:t>
    </dgm:pt>
    <dgm:pt modelId="{D2D55744-3252-407B-A6DF-BBD18D29E031}" type="pres">
      <dgm:prSet presAssocID="{62B9A1D5-023A-4787-AFE9-71D2962B9097}" presName="connectorText" presStyleLbl="sibTrans2D1" presStyleIdx="4" presStyleCnt="16"/>
      <dgm:spPr/>
      <dgm:t>
        <a:bodyPr/>
        <a:lstStyle/>
        <a:p>
          <a:endParaRPr lang="ru-RU"/>
        </a:p>
      </dgm:t>
    </dgm:pt>
    <dgm:pt modelId="{54C840D3-3517-41E8-A629-CC2388E1B2D0}" type="pres">
      <dgm:prSet presAssocID="{46C679B9-777A-48FE-8582-4E9A436709FD}" presName="node" presStyleLbl="node1" presStyleIdx="4" presStyleCnt="16" custScaleX="207789" custRadScaleRad="160418" custRadScaleInc="-743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646B7DA-B2CB-4DF2-AF4B-CA0A16055C4F}" type="pres">
      <dgm:prSet presAssocID="{EFA25D97-C71D-4EC8-BD43-C99544F218E2}" presName="parTrans" presStyleLbl="sibTrans2D1" presStyleIdx="5" presStyleCnt="16" custLinFactNeighborX="7004" custLinFactNeighborY="18379"/>
      <dgm:spPr/>
      <dgm:t>
        <a:bodyPr/>
        <a:lstStyle/>
        <a:p>
          <a:endParaRPr lang="ru-RU"/>
        </a:p>
      </dgm:t>
    </dgm:pt>
    <dgm:pt modelId="{1309ED44-35B7-44EB-A7E3-4D9D4D95C18C}" type="pres">
      <dgm:prSet presAssocID="{EFA25D97-C71D-4EC8-BD43-C99544F218E2}" presName="connectorText" presStyleLbl="sibTrans2D1" presStyleIdx="5" presStyleCnt="16"/>
      <dgm:spPr/>
      <dgm:t>
        <a:bodyPr/>
        <a:lstStyle/>
        <a:p>
          <a:endParaRPr lang="ru-RU"/>
        </a:p>
      </dgm:t>
    </dgm:pt>
    <dgm:pt modelId="{306CCB04-0F8A-4E2C-AFB2-65073D4BFFB5}" type="pres">
      <dgm:prSet presAssocID="{4DFB3C7A-3109-41CA-BDAF-4B0188C8B4E1}" presName="node" presStyleLbl="node1" presStyleIdx="5" presStyleCnt="16" custScaleX="218442" custRadScaleRad="154711" custRadScaleInc="-8697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C1BEB97-2D9E-4D5E-9414-88C619127CA0}" type="pres">
      <dgm:prSet presAssocID="{4201BA00-9A08-4F9A-A5F8-91FC950BA53A}" presName="parTrans" presStyleLbl="sibTrans2D1" presStyleIdx="6" presStyleCnt="16" custScaleX="83205" custLinFactNeighborX="-14022" custLinFactNeighborY="26006"/>
      <dgm:spPr/>
      <dgm:t>
        <a:bodyPr/>
        <a:lstStyle/>
        <a:p>
          <a:endParaRPr lang="ru-RU"/>
        </a:p>
      </dgm:t>
    </dgm:pt>
    <dgm:pt modelId="{D1702387-89C4-46EF-B32A-06CD3597405C}" type="pres">
      <dgm:prSet presAssocID="{4201BA00-9A08-4F9A-A5F8-91FC950BA53A}" presName="connectorText" presStyleLbl="sibTrans2D1" presStyleIdx="6" presStyleCnt="16"/>
      <dgm:spPr/>
      <dgm:t>
        <a:bodyPr/>
        <a:lstStyle/>
        <a:p>
          <a:endParaRPr lang="ru-RU"/>
        </a:p>
      </dgm:t>
    </dgm:pt>
    <dgm:pt modelId="{F92AE42C-587F-4086-9BBD-51819AF7D9E0}" type="pres">
      <dgm:prSet presAssocID="{03194508-1D46-4082-9D84-48124BD2CD1D}" presName="node" presStyleLbl="node1" presStyleIdx="6" presStyleCnt="16" custScaleX="199298" custRadScaleRad="153922" custRadScaleInc="-16731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190EA2B-50A1-47EF-A8F9-902E1A7D82ED}" type="pres">
      <dgm:prSet presAssocID="{0D55BBD3-1D86-4854-9621-6758C22588AA}" presName="parTrans" presStyleLbl="sibTrans2D1" presStyleIdx="7" presStyleCnt="16" custLinFactNeighborX="-2716" custLinFactNeighborY="26495"/>
      <dgm:spPr/>
      <dgm:t>
        <a:bodyPr/>
        <a:lstStyle/>
        <a:p>
          <a:endParaRPr lang="ru-RU"/>
        </a:p>
      </dgm:t>
    </dgm:pt>
    <dgm:pt modelId="{3B859B2A-A941-4ED0-9B72-E8DE321427B1}" type="pres">
      <dgm:prSet presAssocID="{0D55BBD3-1D86-4854-9621-6758C22588AA}" presName="connectorText" presStyleLbl="sibTrans2D1" presStyleIdx="7" presStyleCnt="16"/>
      <dgm:spPr/>
      <dgm:t>
        <a:bodyPr/>
        <a:lstStyle/>
        <a:p>
          <a:endParaRPr lang="ru-RU"/>
        </a:p>
      </dgm:t>
    </dgm:pt>
    <dgm:pt modelId="{8AC92BF4-EE99-433F-BFBC-77AE9CF8B944}" type="pres">
      <dgm:prSet presAssocID="{D063CB12-5D8C-474D-8CFA-483A98115B57}" presName="node" presStyleLbl="node1" presStyleIdx="7" presStyleCnt="16" custScaleX="197921" custRadScaleRad="122414" custRadScaleInc="-13228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F2307BA-C3C4-4B18-9C43-95AF46835372}" type="pres">
      <dgm:prSet presAssocID="{85CC517C-43F5-4859-83AC-B78C8065E717}" presName="parTrans" presStyleLbl="sibTrans2D1" presStyleIdx="8" presStyleCnt="16" custScaleX="102357" custScaleY="97944" custLinFactNeighborX="-3554" custLinFactNeighborY="48245"/>
      <dgm:spPr/>
      <dgm:t>
        <a:bodyPr/>
        <a:lstStyle/>
        <a:p>
          <a:endParaRPr lang="ru-RU"/>
        </a:p>
      </dgm:t>
    </dgm:pt>
    <dgm:pt modelId="{4CAD40A7-669F-4D54-B741-25AF4E9D11CD}" type="pres">
      <dgm:prSet presAssocID="{85CC517C-43F5-4859-83AC-B78C8065E717}" presName="connectorText" presStyleLbl="sibTrans2D1" presStyleIdx="8" presStyleCnt="16"/>
      <dgm:spPr/>
      <dgm:t>
        <a:bodyPr/>
        <a:lstStyle/>
        <a:p>
          <a:endParaRPr lang="ru-RU"/>
        </a:p>
      </dgm:t>
    </dgm:pt>
    <dgm:pt modelId="{8A850AAC-1DAC-42FC-8E53-66C09072E381}" type="pres">
      <dgm:prSet presAssocID="{A515421A-E560-4749-8515-5AE4D6B1C609}" presName="node" presStyleLbl="node1" presStyleIdx="8" presStyleCnt="16" custScaleX="200205" custRadScaleRad="10101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2914B23-2251-4B5C-850E-E9CD72DBDFB1}" type="pres">
      <dgm:prSet presAssocID="{960C8242-A1DB-4196-AFD5-DAC7D903C17A}" presName="parTrans" presStyleLbl="sibTrans2D1" presStyleIdx="9" presStyleCnt="16" custScaleX="87529" custScaleY="95673" custLinFactNeighborX="6040" custLinFactNeighborY="41352"/>
      <dgm:spPr/>
      <dgm:t>
        <a:bodyPr/>
        <a:lstStyle/>
        <a:p>
          <a:endParaRPr lang="ru-RU"/>
        </a:p>
      </dgm:t>
    </dgm:pt>
    <dgm:pt modelId="{7E8ADB07-5F07-4066-B5B9-0A7A451A2BA7}" type="pres">
      <dgm:prSet presAssocID="{960C8242-A1DB-4196-AFD5-DAC7D903C17A}" presName="connectorText" presStyleLbl="sibTrans2D1" presStyleIdx="9" presStyleCnt="16"/>
      <dgm:spPr/>
      <dgm:t>
        <a:bodyPr/>
        <a:lstStyle/>
        <a:p>
          <a:endParaRPr lang="ru-RU"/>
        </a:p>
      </dgm:t>
    </dgm:pt>
    <dgm:pt modelId="{83376184-E236-4C6B-910F-44E9CC53B131}" type="pres">
      <dgm:prSet presAssocID="{79197664-3D41-48A8-9FD5-6D8BAD277610}" presName="node" presStyleLbl="node1" presStyleIdx="9" presStyleCnt="16" custScaleX="219306" custRadScaleRad="128032" custRadScaleInc="17023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AD56D2C-5901-4026-AE03-79059812F904}" type="pres">
      <dgm:prSet presAssocID="{CF7F4526-8595-4436-9918-20E2C66CEDBA}" presName="parTrans" presStyleLbl="sibTrans2D1" presStyleIdx="10" presStyleCnt="16" custScaleX="73825" custScaleY="90909" custLinFactNeighborX="19115" custLinFactNeighborY="18378"/>
      <dgm:spPr/>
      <dgm:t>
        <a:bodyPr/>
        <a:lstStyle/>
        <a:p>
          <a:endParaRPr lang="ru-RU"/>
        </a:p>
      </dgm:t>
    </dgm:pt>
    <dgm:pt modelId="{473D5D93-1C92-4AF5-B881-A220D9630E51}" type="pres">
      <dgm:prSet presAssocID="{CF7F4526-8595-4436-9918-20E2C66CEDBA}" presName="connectorText" presStyleLbl="sibTrans2D1" presStyleIdx="10" presStyleCnt="16"/>
      <dgm:spPr/>
      <dgm:t>
        <a:bodyPr/>
        <a:lstStyle/>
        <a:p>
          <a:endParaRPr lang="ru-RU"/>
        </a:p>
      </dgm:t>
    </dgm:pt>
    <dgm:pt modelId="{88452AF4-2F8E-4A34-838B-788AE8FBE56F}" type="pres">
      <dgm:prSet presAssocID="{79DD9D50-5BDB-496B-BC23-AD7C78D14690}" presName="node" presStyleLbl="node1" presStyleIdx="10" presStyleCnt="16" custScaleX="222135" custRadScaleRad="172591" custRadScaleInc="17436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C887F40-D12C-4160-B5D7-3A20DD740563}" type="pres">
      <dgm:prSet presAssocID="{B3CCCD5B-F352-41FD-AD4D-9630B124C14D}" presName="parTrans" presStyleLbl="sibTrans2D1" presStyleIdx="11" presStyleCnt="16" custScaleX="87387"/>
      <dgm:spPr/>
      <dgm:t>
        <a:bodyPr/>
        <a:lstStyle/>
        <a:p>
          <a:endParaRPr lang="ru-RU"/>
        </a:p>
      </dgm:t>
    </dgm:pt>
    <dgm:pt modelId="{905A4E77-8887-4C44-8602-EAFD2BDB501D}" type="pres">
      <dgm:prSet presAssocID="{B3CCCD5B-F352-41FD-AD4D-9630B124C14D}" presName="connectorText" presStyleLbl="sibTrans2D1" presStyleIdx="11" presStyleCnt="16"/>
      <dgm:spPr/>
      <dgm:t>
        <a:bodyPr/>
        <a:lstStyle/>
        <a:p>
          <a:endParaRPr lang="ru-RU"/>
        </a:p>
      </dgm:t>
    </dgm:pt>
    <dgm:pt modelId="{1536092D-739E-40FC-913D-2C1F5E94D65E}" type="pres">
      <dgm:prSet presAssocID="{8A2AA4DA-CCB8-4BF3-9736-C4E00C772489}" presName="node" presStyleLbl="node1" presStyleIdx="11" presStyleCnt="16" custScaleX="237155" custRadScaleRad="171017" custRadScaleInc="20595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416273B-F82C-4F13-966E-9EC9895F10D1}" type="pres">
      <dgm:prSet presAssocID="{89623375-8720-4C3A-90AC-F7430DCFBCFE}" presName="parTrans" presStyleLbl="sibTrans2D1" presStyleIdx="12" presStyleCnt="16" custScaleX="85776"/>
      <dgm:spPr/>
      <dgm:t>
        <a:bodyPr/>
        <a:lstStyle/>
        <a:p>
          <a:endParaRPr lang="ru-RU"/>
        </a:p>
      </dgm:t>
    </dgm:pt>
    <dgm:pt modelId="{AE4BC0DF-D1B4-4B14-8ECA-4F0C76601CDE}" type="pres">
      <dgm:prSet presAssocID="{89623375-8720-4C3A-90AC-F7430DCFBCFE}" presName="connectorText" presStyleLbl="sibTrans2D1" presStyleIdx="12" presStyleCnt="16"/>
      <dgm:spPr/>
      <dgm:t>
        <a:bodyPr/>
        <a:lstStyle/>
        <a:p>
          <a:endParaRPr lang="ru-RU"/>
        </a:p>
      </dgm:t>
    </dgm:pt>
    <dgm:pt modelId="{3B40FC91-8F6C-4802-B922-75F0AC60D144}" type="pres">
      <dgm:prSet presAssocID="{622CD433-3FB1-4D59-88EC-31C8B9C67D3E}" presName="node" presStyleLbl="node1" presStyleIdx="12" presStyleCnt="16" custScaleX="246220" custRadScaleRad="169357" custRadScaleInc="-1146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26155F7A-A124-4655-8AA9-D7781AB54610}" type="pres">
      <dgm:prSet presAssocID="{D7A6769F-CDD6-47EB-88B5-84F268A08837}" presName="parTrans" presStyleLbl="sibTrans2D1" presStyleIdx="13" presStyleCnt="16" custScaleX="91808" custLinFactNeighborX="1711" custLinFactNeighborY="-13784"/>
      <dgm:spPr/>
      <dgm:t>
        <a:bodyPr/>
        <a:lstStyle/>
        <a:p>
          <a:endParaRPr lang="ru-RU"/>
        </a:p>
      </dgm:t>
    </dgm:pt>
    <dgm:pt modelId="{65ADE9CC-EF67-4AE6-901B-DD6F1FF2665D}" type="pres">
      <dgm:prSet presAssocID="{D7A6769F-CDD6-47EB-88B5-84F268A08837}" presName="connectorText" presStyleLbl="sibTrans2D1" presStyleIdx="13" presStyleCnt="16"/>
      <dgm:spPr/>
      <dgm:t>
        <a:bodyPr/>
        <a:lstStyle/>
        <a:p>
          <a:endParaRPr lang="ru-RU"/>
        </a:p>
      </dgm:t>
    </dgm:pt>
    <dgm:pt modelId="{D207A615-E68F-457E-A496-353CFA93FAA4}" type="pres">
      <dgm:prSet presAssocID="{0753595F-95AD-445E-8A1D-8BD6EBA725B4}" presName="node" presStyleLbl="node1" presStyleIdx="13" presStyleCnt="16" custScaleX="218241" custRadScaleRad="168985" custRadScaleInc="-7057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1A79F56-789D-429A-91D0-16251C406500}" type="pres">
      <dgm:prSet presAssocID="{4D3A32EA-85C6-4F35-AF9C-3484D3F96D03}" presName="parTrans" presStyleLbl="sibTrans2D1" presStyleIdx="14" presStyleCnt="16" custScaleX="76785" custLinFactNeighborX="16527" custLinFactNeighborY="-16081"/>
      <dgm:spPr/>
      <dgm:t>
        <a:bodyPr/>
        <a:lstStyle/>
        <a:p>
          <a:endParaRPr lang="ru-RU"/>
        </a:p>
      </dgm:t>
    </dgm:pt>
    <dgm:pt modelId="{6E5392D8-8363-45C6-A40E-3A64D861DDAE}" type="pres">
      <dgm:prSet presAssocID="{4D3A32EA-85C6-4F35-AF9C-3484D3F96D03}" presName="connectorText" presStyleLbl="sibTrans2D1" presStyleIdx="14" presStyleCnt="16"/>
      <dgm:spPr/>
      <dgm:t>
        <a:bodyPr/>
        <a:lstStyle/>
        <a:p>
          <a:endParaRPr lang="ru-RU"/>
        </a:p>
      </dgm:t>
    </dgm:pt>
    <dgm:pt modelId="{4AD79BDA-92ED-401D-AC59-21AF22CD0B24}" type="pres">
      <dgm:prSet presAssocID="{A9270371-FF02-45F7-AF85-CCF007CE4313}" presName="node" presStyleLbl="node1" presStyleIdx="14" presStyleCnt="16" custScaleX="217777" custRadScaleRad="172467" custRadScaleInc="-14468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5399A38-809A-4CF7-A363-28567AF91E71}" type="pres">
      <dgm:prSet presAssocID="{5D75011E-5C06-418C-96E3-98FF73B6577E}" presName="parTrans" presStyleLbl="sibTrans2D1" presStyleIdx="15" presStyleCnt="16" custScaleX="94572" custScaleY="90722" custLinFactNeighborX="9991" custLinFactNeighborY="-41352"/>
      <dgm:spPr/>
      <dgm:t>
        <a:bodyPr/>
        <a:lstStyle/>
        <a:p>
          <a:endParaRPr lang="ru-RU"/>
        </a:p>
      </dgm:t>
    </dgm:pt>
    <dgm:pt modelId="{61B6019B-7A51-42F4-BCD5-A3A0F552F0E3}" type="pres">
      <dgm:prSet presAssocID="{5D75011E-5C06-418C-96E3-98FF73B6577E}" presName="connectorText" presStyleLbl="sibTrans2D1" presStyleIdx="15" presStyleCnt="16"/>
      <dgm:spPr/>
      <dgm:t>
        <a:bodyPr/>
        <a:lstStyle/>
        <a:p>
          <a:endParaRPr lang="ru-RU"/>
        </a:p>
      </dgm:t>
    </dgm:pt>
    <dgm:pt modelId="{3C2E578B-6D6A-4C72-98FA-EA41A274CF4D}" type="pres">
      <dgm:prSet presAssocID="{F7C76595-C85D-4B42-965D-0AD54BAB94D0}" presName="node" presStyleLbl="node1" presStyleIdx="15" presStyleCnt="16" custScaleX="231803" custRadScaleRad="125226" custRadScaleInc="-14524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B24B0F05-22F6-482D-A4D7-2159D0DF0E00}" type="presOf" srcId="{03194508-1D46-4082-9D84-48124BD2CD1D}" destId="{F92AE42C-587F-4086-9BBD-51819AF7D9E0}" srcOrd="0" destOrd="0" presId="urn:microsoft.com/office/officeart/2005/8/layout/radial5"/>
    <dgm:cxn modelId="{87B3DA2E-AB45-497A-B65C-745D9FDD99AD}" type="presOf" srcId="{779638EE-A87E-439F-BE8D-BE48AE64FD7B}" destId="{50EC72CA-BB1B-4B46-9E68-71838D251E0C}" srcOrd="1" destOrd="0" presId="urn:microsoft.com/office/officeart/2005/8/layout/radial5"/>
    <dgm:cxn modelId="{49BC5DCA-F478-49BA-98E6-D9C3946784CC}" type="presOf" srcId="{5D75011E-5C06-418C-96E3-98FF73B6577E}" destId="{61B6019B-7A51-42F4-BCD5-A3A0F552F0E3}" srcOrd="1" destOrd="0" presId="urn:microsoft.com/office/officeart/2005/8/layout/radial5"/>
    <dgm:cxn modelId="{8E745296-A753-4CAA-8FCE-4E7D15635398}" srcId="{A1101269-E2A4-404C-A0D7-BC4B44DBB0DB}" destId="{79DD9D50-5BDB-496B-BC23-AD7C78D14690}" srcOrd="10" destOrd="0" parTransId="{CF7F4526-8595-4436-9918-20E2C66CEDBA}" sibTransId="{606A3849-699E-4FB9-8971-632786608390}"/>
    <dgm:cxn modelId="{A84CE355-1CEC-4548-A90E-730A2E8B7686}" srcId="{A1101269-E2A4-404C-A0D7-BC4B44DBB0DB}" destId="{03194508-1D46-4082-9D84-48124BD2CD1D}" srcOrd="6" destOrd="0" parTransId="{4201BA00-9A08-4F9A-A5F8-91FC950BA53A}" sibTransId="{F28A1731-EBEF-4BEF-A40F-A0F85C2B20D9}"/>
    <dgm:cxn modelId="{93C25590-EDDE-49D3-8D36-D6DC56C05850}" type="presOf" srcId="{4A53E32A-64FC-4DF5-A892-7F66685B0EEF}" destId="{32C19D28-D02B-4569-9FD3-37E3C05D2733}" srcOrd="0" destOrd="0" presId="urn:microsoft.com/office/officeart/2005/8/layout/radial5"/>
    <dgm:cxn modelId="{106E17CE-30E6-4554-A711-99715F9DF11E}" type="presOf" srcId="{0753595F-95AD-445E-8A1D-8BD6EBA725B4}" destId="{D207A615-E68F-457E-A496-353CFA93FAA4}" srcOrd="0" destOrd="0" presId="urn:microsoft.com/office/officeart/2005/8/layout/radial5"/>
    <dgm:cxn modelId="{47C77FD5-8131-453F-90EA-76F26CE2FA40}" type="presOf" srcId="{E16177F5-760D-4A5F-8022-62816AAE0F9B}" destId="{FFDB45AC-369D-4D83-BC06-C2FA261889C2}" srcOrd="0" destOrd="0" presId="urn:microsoft.com/office/officeart/2005/8/layout/radial5"/>
    <dgm:cxn modelId="{7F0FFA43-CD93-47C9-98B1-465599EF41D0}" type="presOf" srcId="{4DFB3C7A-3109-41CA-BDAF-4B0188C8B4E1}" destId="{306CCB04-0F8A-4E2C-AFB2-65073D4BFFB5}" srcOrd="0" destOrd="0" presId="urn:microsoft.com/office/officeart/2005/8/layout/radial5"/>
    <dgm:cxn modelId="{35F59A0C-20B7-4535-9979-BCC02A863B86}" type="presOf" srcId="{0D55BBD3-1D86-4854-9621-6758C22588AA}" destId="{3B859B2A-A941-4ED0-9B72-E8DE321427B1}" srcOrd="1" destOrd="0" presId="urn:microsoft.com/office/officeart/2005/8/layout/radial5"/>
    <dgm:cxn modelId="{ECC98F7B-9FCA-465A-BBA9-10C94180BBC6}" srcId="{A1101269-E2A4-404C-A0D7-BC4B44DBB0DB}" destId="{4047B360-15ED-41A9-9A23-62D8852255C8}" srcOrd="3" destOrd="0" parTransId="{4D05A420-AC77-4351-A22E-EC2FA3541287}" sibTransId="{14E2F3F4-1FCE-486F-90D9-03CD44025DF1}"/>
    <dgm:cxn modelId="{1B3BDB4E-72C5-484C-A0C6-EE8AC4F64E98}" type="presOf" srcId="{4047B360-15ED-41A9-9A23-62D8852255C8}" destId="{BD7934A8-99C2-43C1-B1A3-05774BDBFB42}" srcOrd="0" destOrd="0" presId="urn:microsoft.com/office/officeart/2005/8/layout/radial5"/>
    <dgm:cxn modelId="{006267B8-8321-4696-948C-50DAA9F7D28D}" srcId="{A1101269-E2A4-404C-A0D7-BC4B44DBB0DB}" destId="{AEE78D7A-E362-4133-82DF-D3A70F47FF1D}" srcOrd="0" destOrd="0" parTransId="{4A53E32A-64FC-4DF5-A892-7F66685B0EEF}" sibTransId="{CAC2063C-A51A-4501-9B44-A670EF233A15}"/>
    <dgm:cxn modelId="{0716731A-D8AB-433C-A71F-31E9F89CDAEF}" type="presOf" srcId="{CF7F4526-8595-4436-9918-20E2C66CEDBA}" destId="{DAD56D2C-5901-4026-AE03-79059812F904}" srcOrd="0" destOrd="0" presId="urn:microsoft.com/office/officeart/2005/8/layout/radial5"/>
    <dgm:cxn modelId="{06F6D966-62B4-4DCF-9989-E0CFE99AAA6B}" type="presOf" srcId="{4201BA00-9A08-4F9A-A5F8-91FC950BA53A}" destId="{D1702387-89C4-46EF-B32A-06CD3597405C}" srcOrd="1" destOrd="0" presId="urn:microsoft.com/office/officeart/2005/8/layout/radial5"/>
    <dgm:cxn modelId="{5A7FFCA5-670B-4F16-A1B3-EEA85933A8F6}" srcId="{A1101269-E2A4-404C-A0D7-BC4B44DBB0DB}" destId="{622CD433-3FB1-4D59-88EC-31C8B9C67D3E}" srcOrd="12" destOrd="0" parTransId="{89623375-8720-4C3A-90AC-F7430DCFBCFE}" sibTransId="{F615198D-0C25-4458-B39F-40B738BF3C9B}"/>
    <dgm:cxn modelId="{820CA385-9923-45E1-9708-796012E30104}" type="presOf" srcId="{A9270371-FF02-45F7-AF85-CCF007CE4313}" destId="{4AD79BDA-92ED-401D-AC59-21AF22CD0B24}" srcOrd="0" destOrd="0" presId="urn:microsoft.com/office/officeart/2005/8/layout/radial5"/>
    <dgm:cxn modelId="{39FE0FA9-7137-4F32-AB64-FF93B5AEC48E}" type="presOf" srcId="{EFA25D97-C71D-4EC8-BD43-C99544F218E2}" destId="{D646B7DA-B2CB-4DF2-AF4B-CA0A16055C4F}" srcOrd="0" destOrd="0" presId="urn:microsoft.com/office/officeart/2005/8/layout/radial5"/>
    <dgm:cxn modelId="{A45B8E19-1A3D-4EB8-A039-4DF911A9D6CD}" srcId="{A1101269-E2A4-404C-A0D7-BC4B44DBB0DB}" destId="{4DFB3C7A-3109-41CA-BDAF-4B0188C8B4E1}" srcOrd="5" destOrd="0" parTransId="{EFA25D97-C71D-4EC8-BD43-C99544F218E2}" sibTransId="{AACF0773-512F-4A78-A8DD-385D8FE28B42}"/>
    <dgm:cxn modelId="{8FFD44FF-CDCE-498E-9EE8-29D41C914A9A}" type="presOf" srcId="{62B9A1D5-023A-4787-AFE9-71D2962B9097}" destId="{D2D55744-3252-407B-A6DF-BBD18D29E031}" srcOrd="1" destOrd="0" presId="urn:microsoft.com/office/officeart/2005/8/layout/radial5"/>
    <dgm:cxn modelId="{98DC194E-C2B0-44DD-9097-27713F33C68D}" type="presOf" srcId="{A515421A-E560-4749-8515-5AE4D6B1C609}" destId="{8A850AAC-1DAC-42FC-8E53-66C09072E381}" srcOrd="0" destOrd="0" presId="urn:microsoft.com/office/officeart/2005/8/layout/radial5"/>
    <dgm:cxn modelId="{E81B8B52-65E9-42CF-942F-DA23B8413192}" type="presOf" srcId="{EFA25D97-C71D-4EC8-BD43-C99544F218E2}" destId="{1309ED44-35B7-44EB-A7E3-4D9D4D95C18C}" srcOrd="1" destOrd="0" presId="urn:microsoft.com/office/officeart/2005/8/layout/radial5"/>
    <dgm:cxn modelId="{A57118EA-A4F0-4453-BD19-42A244265739}" type="presOf" srcId="{4D3A32EA-85C6-4F35-AF9C-3484D3F96D03}" destId="{6E5392D8-8363-45C6-A40E-3A64D861DDAE}" srcOrd="1" destOrd="0" presId="urn:microsoft.com/office/officeart/2005/8/layout/radial5"/>
    <dgm:cxn modelId="{70F0AC64-6DF1-4C40-B299-5467E1C61847}" type="presOf" srcId="{62B9A1D5-023A-4787-AFE9-71D2962B9097}" destId="{C7727A87-7711-4C9D-B4A0-BEF46296F579}" srcOrd="0" destOrd="0" presId="urn:microsoft.com/office/officeart/2005/8/layout/radial5"/>
    <dgm:cxn modelId="{2139F64E-B651-47BF-9E85-DF76E22AE79C}" type="presOf" srcId="{5D75011E-5C06-418C-96E3-98FF73B6577E}" destId="{85399A38-809A-4CF7-A363-28567AF91E71}" srcOrd="0" destOrd="0" presId="urn:microsoft.com/office/officeart/2005/8/layout/radial5"/>
    <dgm:cxn modelId="{A0248BF0-469D-4896-A535-05403B454D1E}" srcId="{A1101269-E2A4-404C-A0D7-BC4B44DBB0DB}" destId="{46C679B9-777A-48FE-8582-4E9A436709FD}" srcOrd="4" destOrd="0" parTransId="{62B9A1D5-023A-4787-AFE9-71D2962B9097}" sibTransId="{47CB977B-6B20-4439-A3A4-62640053D345}"/>
    <dgm:cxn modelId="{EC99FDA3-DB10-4A5C-B4E9-136B622A325D}" type="presOf" srcId="{4D05A420-AC77-4351-A22E-EC2FA3541287}" destId="{8A8679C0-DD6D-48D4-9254-9AA1B1F260FE}" srcOrd="1" destOrd="0" presId="urn:microsoft.com/office/officeart/2005/8/layout/radial5"/>
    <dgm:cxn modelId="{3EDCF8FF-59AD-4E72-B5E8-3EC3F6725557}" srcId="{E16177F5-760D-4A5F-8022-62816AAE0F9B}" destId="{A1101269-E2A4-404C-A0D7-BC4B44DBB0DB}" srcOrd="0" destOrd="0" parTransId="{DA63C560-488D-4486-A524-E4D3229359C3}" sibTransId="{71ED5C74-9ADD-49E4-A4D3-86ACD4844855}"/>
    <dgm:cxn modelId="{E560CBD0-0F64-4143-B377-959341C978BF}" srcId="{A1101269-E2A4-404C-A0D7-BC4B44DBB0DB}" destId="{75CF639D-9E5B-444B-8553-E8062C2F73BA}" srcOrd="1" destOrd="0" parTransId="{779638EE-A87E-439F-BE8D-BE48AE64FD7B}" sibTransId="{C18A0038-F01C-4AB2-9FB3-5A51E97D61E6}"/>
    <dgm:cxn modelId="{6D0030C9-CCA0-4848-94E4-4A29CC3CDAB6}" type="presOf" srcId="{0D55BBD3-1D86-4854-9621-6758C22588AA}" destId="{9190EA2B-50A1-47EF-A8F9-902E1A7D82ED}" srcOrd="0" destOrd="0" presId="urn:microsoft.com/office/officeart/2005/8/layout/radial5"/>
    <dgm:cxn modelId="{49F9AEE5-65D8-4787-8A45-E361CA2F4799}" type="presOf" srcId="{D7A6769F-CDD6-47EB-88B5-84F268A08837}" destId="{26155F7A-A124-4655-8AA9-D7781AB54610}" srcOrd="0" destOrd="0" presId="urn:microsoft.com/office/officeart/2005/8/layout/radial5"/>
    <dgm:cxn modelId="{F4FC9B86-D1DF-4B4F-92AD-2479309C3C08}" type="presOf" srcId="{46C679B9-777A-48FE-8582-4E9A436709FD}" destId="{54C840D3-3517-41E8-A629-CC2388E1B2D0}" srcOrd="0" destOrd="0" presId="urn:microsoft.com/office/officeart/2005/8/layout/radial5"/>
    <dgm:cxn modelId="{876DA37B-FC9E-4A7B-BCE3-01D35503D07F}" type="presOf" srcId="{89623375-8720-4C3A-90AC-F7430DCFBCFE}" destId="{AE4BC0DF-D1B4-4B14-8ECA-4F0C76601CDE}" srcOrd="1" destOrd="0" presId="urn:microsoft.com/office/officeart/2005/8/layout/radial5"/>
    <dgm:cxn modelId="{CE2AC826-91E3-499C-BCBE-14851BD7B29E}" type="presOf" srcId="{4A53E32A-64FC-4DF5-A892-7F66685B0EEF}" destId="{06E373C6-CABB-48A0-8FA8-031B548E11EC}" srcOrd="1" destOrd="0" presId="urn:microsoft.com/office/officeart/2005/8/layout/radial5"/>
    <dgm:cxn modelId="{680D47B8-0807-46E5-B055-01640D67D866}" type="presOf" srcId="{75CF639D-9E5B-444B-8553-E8062C2F73BA}" destId="{130BB82B-6D77-44D4-959E-096694820B94}" srcOrd="0" destOrd="0" presId="urn:microsoft.com/office/officeart/2005/8/layout/radial5"/>
    <dgm:cxn modelId="{7C9243E4-A12E-4D3C-928C-910A54137B5B}" type="presOf" srcId="{D123DB4F-F1AF-40D5-AE8C-6197EA4C1A98}" destId="{5D5A5B92-BDA1-4012-AA2D-62FC81A247DA}" srcOrd="0" destOrd="0" presId="urn:microsoft.com/office/officeart/2005/8/layout/radial5"/>
    <dgm:cxn modelId="{36696869-39C3-4311-8A72-6527FF52D052}" type="presOf" srcId="{B3CCCD5B-F352-41FD-AD4D-9630B124C14D}" destId="{DC887F40-D12C-4160-B5D7-3A20DD740563}" srcOrd="0" destOrd="0" presId="urn:microsoft.com/office/officeart/2005/8/layout/radial5"/>
    <dgm:cxn modelId="{7AA5794E-E87A-477E-B61C-EB10360B02DC}" type="presOf" srcId="{622CD433-3FB1-4D59-88EC-31C8B9C67D3E}" destId="{3B40FC91-8F6C-4802-B922-75F0AC60D144}" srcOrd="0" destOrd="0" presId="urn:microsoft.com/office/officeart/2005/8/layout/radial5"/>
    <dgm:cxn modelId="{6F46F28E-AA1C-4467-A5DF-E63285C691D3}" type="presOf" srcId="{664E156B-3B06-4459-A696-61639E4A9CAA}" destId="{7752A1BE-27BC-449E-B7B4-4F0912EC5C78}" srcOrd="1" destOrd="0" presId="urn:microsoft.com/office/officeart/2005/8/layout/radial5"/>
    <dgm:cxn modelId="{CF7F0A01-3835-46FC-9502-18AF1BC07FFE}" type="presOf" srcId="{960C8242-A1DB-4196-AFD5-DAC7D903C17A}" destId="{7E8ADB07-5F07-4066-B5B9-0A7A451A2BA7}" srcOrd="1" destOrd="0" presId="urn:microsoft.com/office/officeart/2005/8/layout/radial5"/>
    <dgm:cxn modelId="{38CD39C6-450D-4F85-91A3-807C9E6DA2F9}" srcId="{A1101269-E2A4-404C-A0D7-BC4B44DBB0DB}" destId="{79197664-3D41-48A8-9FD5-6D8BAD277610}" srcOrd="9" destOrd="0" parTransId="{960C8242-A1DB-4196-AFD5-DAC7D903C17A}" sibTransId="{88FB3876-8803-415C-8181-EF60A0CA8F72}"/>
    <dgm:cxn modelId="{1E3F012D-1190-4844-BE6D-EAB7F1F23197}" type="presOf" srcId="{D063CB12-5D8C-474D-8CFA-483A98115B57}" destId="{8AC92BF4-EE99-433F-BFBC-77AE9CF8B944}" srcOrd="0" destOrd="0" presId="urn:microsoft.com/office/officeart/2005/8/layout/radial5"/>
    <dgm:cxn modelId="{D105A34B-E45A-4074-85B4-B444F3569081}" type="presOf" srcId="{960C8242-A1DB-4196-AFD5-DAC7D903C17A}" destId="{62914B23-2251-4B5C-850E-E9CD72DBDFB1}" srcOrd="0" destOrd="0" presId="urn:microsoft.com/office/officeart/2005/8/layout/radial5"/>
    <dgm:cxn modelId="{28FB2201-4385-405A-A1E6-86BDCD3BD9BB}" type="presOf" srcId="{CF7F4526-8595-4436-9918-20E2C66CEDBA}" destId="{473D5D93-1C92-4AF5-B881-A220D9630E51}" srcOrd="1" destOrd="0" presId="urn:microsoft.com/office/officeart/2005/8/layout/radial5"/>
    <dgm:cxn modelId="{FBBB2EA3-E9E4-4253-AB5E-8EE5D4789E17}" srcId="{A1101269-E2A4-404C-A0D7-BC4B44DBB0DB}" destId="{A515421A-E560-4749-8515-5AE4D6B1C609}" srcOrd="8" destOrd="0" parTransId="{85CC517C-43F5-4859-83AC-B78C8065E717}" sibTransId="{AD076E5A-3BBB-4EB0-9946-123AC17A9E39}"/>
    <dgm:cxn modelId="{9C6E926A-A630-4D08-B85D-93E1F7743C94}" type="presOf" srcId="{89623375-8720-4C3A-90AC-F7430DCFBCFE}" destId="{D416273B-F82C-4F13-966E-9EC9895F10D1}" srcOrd="0" destOrd="0" presId="urn:microsoft.com/office/officeart/2005/8/layout/radial5"/>
    <dgm:cxn modelId="{066E1F30-2330-417E-9E49-D9B7F919F52A}" type="presOf" srcId="{779638EE-A87E-439F-BE8D-BE48AE64FD7B}" destId="{4EBF7F57-6269-4597-A81B-2A19E526B1AD}" srcOrd="0" destOrd="0" presId="urn:microsoft.com/office/officeart/2005/8/layout/radial5"/>
    <dgm:cxn modelId="{90881922-2F2C-4484-8A9E-EA4DB02A2F11}" type="presOf" srcId="{D7A6769F-CDD6-47EB-88B5-84F268A08837}" destId="{65ADE9CC-EF67-4AE6-901B-DD6F1FF2665D}" srcOrd="1" destOrd="0" presId="urn:microsoft.com/office/officeart/2005/8/layout/radial5"/>
    <dgm:cxn modelId="{96B478BD-6BDF-4A09-A55B-44E664FFD124}" srcId="{A1101269-E2A4-404C-A0D7-BC4B44DBB0DB}" destId="{A9270371-FF02-45F7-AF85-CCF007CE4313}" srcOrd="14" destOrd="0" parTransId="{4D3A32EA-85C6-4F35-AF9C-3484D3F96D03}" sibTransId="{237FF3EB-8A99-4F3B-BA82-26A9505DC874}"/>
    <dgm:cxn modelId="{EE041929-A1F4-43DE-A9B9-AF0C68A32C63}" type="presOf" srcId="{F7C76595-C85D-4B42-965D-0AD54BAB94D0}" destId="{3C2E578B-6D6A-4C72-98FA-EA41A274CF4D}" srcOrd="0" destOrd="0" presId="urn:microsoft.com/office/officeart/2005/8/layout/radial5"/>
    <dgm:cxn modelId="{48AB1EDB-EB44-4596-A127-38B6C7BEDE60}" type="presOf" srcId="{AEE78D7A-E362-4133-82DF-D3A70F47FF1D}" destId="{E412CA46-80FD-499C-9B41-2A3ED3F7FCBF}" srcOrd="0" destOrd="0" presId="urn:microsoft.com/office/officeart/2005/8/layout/radial5"/>
    <dgm:cxn modelId="{0B4769DD-65B7-4CFB-B20E-1EC7523120C5}" type="presOf" srcId="{85CC517C-43F5-4859-83AC-B78C8065E717}" destId="{4CAD40A7-669F-4D54-B741-25AF4E9D11CD}" srcOrd="1" destOrd="0" presId="urn:microsoft.com/office/officeart/2005/8/layout/radial5"/>
    <dgm:cxn modelId="{EA3A44BB-001F-4449-BAB1-6E94259B34F3}" srcId="{A1101269-E2A4-404C-A0D7-BC4B44DBB0DB}" destId="{D123DB4F-F1AF-40D5-AE8C-6197EA4C1A98}" srcOrd="2" destOrd="0" parTransId="{664E156B-3B06-4459-A696-61639E4A9CAA}" sibTransId="{98B1852E-4FFE-4D21-AA66-A11515998137}"/>
    <dgm:cxn modelId="{E20D452A-41D8-463A-A683-7E898A4AC2C4}" type="presOf" srcId="{79197664-3D41-48A8-9FD5-6D8BAD277610}" destId="{83376184-E236-4C6B-910F-44E9CC53B131}" srcOrd="0" destOrd="0" presId="urn:microsoft.com/office/officeart/2005/8/layout/radial5"/>
    <dgm:cxn modelId="{2ED3CAE5-BA3D-4759-9975-9DA0B8D0E6D6}" type="presOf" srcId="{85CC517C-43F5-4859-83AC-B78C8065E717}" destId="{7F2307BA-C3C4-4B18-9C43-95AF46835372}" srcOrd="0" destOrd="0" presId="urn:microsoft.com/office/officeart/2005/8/layout/radial5"/>
    <dgm:cxn modelId="{C25F62EF-A58E-485F-93D9-9BF769FD336B}" type="presOf" srcId="{8A2AA4DA-CCB8-4BF3-9736-C4E00C772489}" destId="{1536092D-739E-40FC-913D-2C1F5E94D65E}" srcOrd="0" destOrd="0" presId="urn:microsoft.com/office/officeart/2005/8/layout/radial5"/>
    <dgm:cxn modelId="{828EDC15-F92C-4CCA-8BA0-CB2EA0D12D32}" type="presOf" srcId="{A1101269-E2A4-404C-A0D7-BC4B44DBB0DB}" destId="{924289B3-E6F3-4C8D-AB12-1264F5FA5F53}" srcOrd="0" destOrd="0" presId="urn:microsoft.com/office/officeart/2005/8/layout/radial5"/>
    <dgm:cxn modelId="{C9EE839C-05D4-41C4-B418-9E42998DBFDE}" srcId="{A1101269-E2A4-404C-A0D7-BC4B44DBB0DB}" destId="{D063CB12-5D8C-474D-8CFA-483A98115B57}" srcOrd="7" destOrd="0" parTransId="{0D55BBD3-1D86-4854-9621-6758C22588AA}" sibTransId="{068C6A8E-6231-4B21-BB63-24B8E5C8C744}"/>
    <dgm:cxn modelId="{4192F2B8-B563-429C-BE5A-1757F36AAD16}" type="presOf" srcId="{4D05A420-AC77-4351-A22E-EC2FA3541287}" destId="{6DDF0A0D-A443-4CC2-BABC-6A904D068A48}" srcOrd="0" destOrd="0" presId="urn:microsoft.com/office/officeart/2005/8/layout/radial5"/>
    <dgm:cxn modelId="{D9930FFC-C564-4C79-B2A0-D1AC9F719D95}" type="presOf" srcId="{B3CCCD5B-F352-41FD-AD4D-9630B124C14D}" destId="{905A4E77-8887-4C44-8602-EAFD2BDB501D}" srcOrd="1" destOrd="0" presId="urn:microsoft.com/office/officeart/2005/8/layout/radial5"/>
    <dgm:cxn modelId="{8EF82666-A901-4C05-B4CC-7259204872C2}" srcId="{A1101269-E2A4-404C-A0D7-BC4B44DBB0DB}" destId="{8A2AA4DA-CCB8-4BF3-9736-C4E00C772489}" srcOrd="11" destOrd="0" parTransId="{B3CCCD5B-F352-41FD-AD4D-9630B124C14D}" sibTransId="{F08DA732-7AAA-4627-9DA9-2E96294D2E8C}"/>
    <dgm:cxn modelId="{5C163282-AD0D-4B38-9AFE-27FEC74D8A06}" srcId="{A1101269-E2A4-404C-A0D7-BC4B44DBB0DB}" destId="{F7C76595-C85D-4B42-965D-0AD54BAB94D0}" srcOrd="15" destOrd="0" parTransId="{5D75011E-5C06-418C-96E3-98FF73B6577E}" sibTransId="{DB6A271E-4BA2-4E85-8E46-B8FC71BD3FED}"/>
    <dgm:cxn modelId="{396A9559-4ED1-4360-9F2F-0CFD6311F2AE}" type="presOf" srcId="{4D3A32EA-85C6-4F35-AF9C-3484D3F96D03}" destId="{B1A79F56-789D-429A-91D0-16251C406500}" srcOrd="0" destOrd="0" presId="urn:microsoft.com/office/officeart/2005/8/layout/radial5"/>
    <dgm:cxn modelId="{B493B734-0A66-4B46-80A9-6855C7FD6672}" srcId="{A1101269-E2A4-404C-A0D7-BC4B44DBB0DB}" destId="{0753595F-95AD-445E-8A1D-8BD6EBA725B4}" srcOrd="13" destOrd="0" parTransId="{D7A6769F-CDD6-47EB-88B5-84F268A08837}" sibTransId="{3E2D7926-5AB6-4F71-8455-C9B1B4BEA10B}"/>
    <dgm:cxn modelId="{9D6C2D7B-40BD-4362-A4E4-295B9382E40F}" type="presOf" srcId="{664E156B-3B06-4459-A696-61639E4A9CAA}" destId="{66F21453-EEFC-49D9-934B-4BABFE921F01}" srcOrd="0" destOrd="0" presId="urn:microsoft.com/office/officeart/2005/8/layout/radial5"/>
    <dgm:cxn modelId="{8794BC4A-E282-4967-AA0C-A2FCA9ABCDB9}" type="presOf" srcId="{4201BA00-9A08-4F9A-A5F8-91FC950BA53A}" destId="{9C1BEB97-2D9E-4D5E-9414-88C619127CA0}" srcOrd="0" destOrd="0" presId="urn:microsoft.com/office/officeart/2005/8/layout/radial5"/>
    <dgm:cxn modelId="{D767DBC9-3D80-4571-A20B-98347A7362C3}" type="presOf" srcId="{79DD9D50-5BDB-496B-BC23-AD7C78D14690}" destId="{88452AF4-2F8E-4A34-838B-788AE8FBE56F}" srcOrd="0" destOrd="0" presId="urn:microsoft.com/office/officeart/2005/8/layout/radial5"/>
    <dgm:cxn modelId="{A5C95663-BA95-4BAA-9DFF-4AB4D0394EF3}" type="presParOf" srcId="{FFDB45AC-369D-4D83-BC06-C2FA261889C2}" destId="{924289B3-E6F3-4C8D-AB12-1264F5FA5F53}" srcOrd="0" destOrd="0" presId="urn:microsoft.com/office/officeart/2005/8/layout/radial5"/>
    <dgm:cxn modelId="{14D42403-F793-4D63-ACFB-919B59D72D8D}" type="presParOf" srcId="{FFDB45AC-369D-4D83-BC06-C2FA261889C2}" destId="{32C19D28-D02B-4569-9FD3-37E3C05D2733}" srcOrd="1" destOrd="0" presId="urn:microsoft.com/office/officeart/2005/8/layout/radial5"/>
    <dgm:cxn modelId="{9972842F-73D3-4886-97F3-FBE55CD69556}" type="presParOf" srcId="{32C19D28-D02B-4569-9FD3-37E3C05D2733}" destId="{06E373C6-CABB-48A0-8FA8-031B548E11EC}" srcOrd="0" destOrd="0" presId="urn:microsoft.com/office/officeart/2005/8/layout/radial5"/>
    <dgm:cxn modelId="{DFD255E6-118E-4E90-AC09-5DBC6DD63A21}" type="presParOf" srcId="{FFDB45AC-369D-4D83-BC06-C2FA261889C2}" destId="{E412CA46-80FD-499C-9B41-2A3ED3F7FCBF}" srcOrd="2" destOrd="0" presId="urn:microsoft.com/office/officeart/2005/8/layout/radial5"/>
    <dgm:cxn modelId="{24419A22-3683-436A-B51E-670699D2C2DB}" type="presParOf" srcId="{FFDB45AC-369D-4D83-BC06-C2FA261889C2}" destId="{4EBF7F57-6269-4597-A81B-2A19E526B1AD}" srcOrd="3" destOrd="0" presId="urn:microsoft.com/office/officeart/2005/8/layout/radial5"/>
    <dgm:cxn modelId="{53D02157-DCBB-4F58-948B-C67E1F02EA6B}" type="presParOf" srcId="{4EBF7F57-6269-4597-A81B-2A19E526B1AD}" destId="{50EC72CA-BB1B-4B46-9E68-71838D251E0C}" srcOrd="0" destOrd="0" presId="urn:microsoft.com/office/officeart/2005/8/layout/radial5"/>
    <dgm:cxn modelId="{C733E073-DA89-4AD6-B0ED-217557A0A53D}" type="presParOf" srcId="{FFDB45AC-369D-4D83-BC06-C2FA261889C2}" destId="{130BB82B-6D77-44D4-959E-096694820B94}" srcOrd="4" destOrd="0" presId="urn:microsoft.com/office/officeart/2005/8/layout/radial5"/>
    <dgm:cxn modelId="{5BA09647-4297-48F1-AB4A-7D6DA4D2CC1A}" type="presParOf" srcId="{FFDB45AC-369D-4D83-BC06-C2FA261889C2}" destId="{66F21453-EEFC-49D9-934B-4BABFE921F01}" srcOrd="5" destOrd="0" presId="urn:microsoft.com/office/officeart/2005/8/layout/radial5"/>
    <dgm:cxn modelId="{8E400238-AE6B-424B-90E2-0F1C705088DA}" type="presParOf" srcId="{66F21453-EEFC-49D9-934B-4BABFE921F01}" destId="{7752A1BE-27BC-449E-B7B4-4F0912EC5C78}" srcOrd="0" destOrd="0" presId="urn:microsoft.com/office/officeart/2005/8/layout/radial5"/>
    <dgm:cxn modelId="{DA400094-05EE-4C41-88E8-AF982C284B89}" type="presParOf" srcId="{FFDB45AC-369D-4D83-BC06-C2FA261889C2}" destId="{5D5A5B92-BDA1-4012-AA2D-62FC81A247DA}" srcOrd="6" destOrd="0" presId="urn:microsoft.com/office/officeart/2005/8/layout/radial5"/>
    <dgm:cxn modelId="{2277CDDA-3023-472F-94F2-8D2C7D7D3708}" type="presParOf" srcId="{FFDB45AC-369D-4D83-BC06-C2FA261889C2}" destId="{6DDF0A0D-A443-4CC2-BABC-6A904D068A48}" srcOrd="7" destOrd="0" presId="urn:microsoft.com/office/officeart/2005/8/layout/radial5"/>
    <dgm:cxn modelId="{444B693E-8DC7-47A1-B81A-F41BBCD3353B}" type="presParOf" srcId="{6DDF0A0D-A443-4CC2-BABC-6A904D068A48}" destId="{8A8679C0-DD6D-48D4-9254-9AA1B1F260FE}" srcOrd="0" destOrd="0" presId="urn:microsoft.com/office/officeart/2005/8/layout/radial5"/>
    <dgm:cxn modelId="{DECB4A79-BB30-4B47-988E-0B576EBD5DDA}" type="presParOf" srcId="{FFDB45AC-369D-4D83-BC06-C2FA261889C2}" destId="{BD7934A8-99C2-43C1-B1A3-05774BDBFB42}" srcOrd="8" destOrd="0" presId="urn:microsoft.com/office/officeart/2005/8/layout/radial5"/>
    <dgm:cxn modelId="{C4A8D92A-6659-421A-8905-30104FACEC94}" type="presParOf" srcId="{FFDB45AC-369D-4D83-BC06-C2FA261889C2}" destId="{C7727A87-7711-4C9D-B4A0-BEF46296F579}" srcOrd="9" destOrd="0" presId="urn:microsoft.com/office/officeart/2005/8/layout/radial5"/>
    <dgm:cxn modelId="{F88230BE-1DD6-4C62-91A2-F33F8072927D}" type="presParOf" srcId="{C7727A87-7711-4C9D-B4A0-BEF46296F579}" destId="{D2D55744-3252-407B-A6DF-BBD18D29E031}" srcOrd="0" destOrd="0" presId="urn:microsoft.com/office/officeart/2005/8/layout/radial5"/>
    <dgm:cxn modelId="{41E66935-E8F6-4CF3-B5A9-DC09A8DAFB73}" type="presParOf" srcId="{FFDB45AC-369D-4D83-BC06-C2FA261889C2}" destId="{54C840D3-3517-41E8-A629-CC2388E1B2D0}" srcOrd="10" destOrd="0" presId="urn:microsoft.com/office/officeart/2005/8/layout/radial5"/>
    <dgm:cxn modelId="{B27A8662-9AAE-4E52-B19A-EDE976DA1F68}" type="presParOf" srcId="{FFDB45AC-369D-4D83-BC06-C2FA261889C2}" destId="{D646B7DA-B2CB-4DF2-AF4B-CA0A16055C4F}" srcOrd="11" destOrd="0" presId="urn:microsoft.com/office/officeart/2005/8/layout/radial5"/>
    <dgm:cxn modelId="{A57FCC0A-045B-4516-804C-0CC44A77779A}" type="presParOf" srcId="{D646B7DA-B2CB-4DF2-AF4B-CA0A16055C4F}" destId="{1309ED44-35B7-44EB-A7E3-4D9D4D95C18C}" srcOrd="0" destOrd="0" presId="urn:microsoft.com/office/officeart/2005/8/layout/radial5"/>
    <dgm:cxn modelId="{5B290710-9240-4F8E-BE68-3C90138051FC}" type="presParOf" srcId="{FFDB45AC-369D-4D83-BC06-C2FA261889C2}" destId="{306CCB04-0F8A-4E2C-AFB2-65073D4BFFB5}" srcOrd="12" destOrd="0" presId="urn:microsoft.com/office/officeart/2005/8/layout/radial5"/>
    <dgm:cxn modelId="{F58C535C-7F56-4335-8402-04074F659C67}" type="presParOf" srcId="{FFDB45AC-369D-4D83-BC06-C2FA261889C2}" destId="{9C1BEB97-2D9E-4D5E-9414-88C619127CA0}" srcOrd="13" destOrd="0" presId="urn:microsoft.com/office/officeart/2005/8/layout/radial5"/>
    <dgm:cxn modelId="{748246DB-833B-481F-B68C-B7849804BC04}" type="presParOf" srcId="{9C1BEB97-2D9E-4D5E-9414-88C619127CA0}" destId="{D1702387-89C4-46EF-B32A-06CD3597405C}" srcOrd="0" destOrd="0" presId="urn:microsoft.com/office/officeart/2005/8/layout/radial5"/>
    <dgm:cxn modelId="{77EC886F-5BC2-4DD0-96BF-23AA45B5FFAC}" type="presParOf" srcId="{FFDB45AC-369D-4D83-BC06-C2FA261889C2}" destId="{F92AE42C-587F-4086-9BBD-51819AF7D9E0}" srcOrd="14" destOrd="0" presId="urn:microsoft.com/office/officeart/2005/8/layout/radial5"/>
    <dgm:cxn modelId="{7203285E-D543-4CCC-8CB2-EE3E26BD102C}" type="presParOf" srcId="{FFDB45AC-369D-4D83-BC06-C2FA261889C2}" destId="{9190EA2B-50A1-47EF-A8F9-902E1A7D82ED}" srcOrd="15" destOrd="0" presId="urn:microsoft.com/office/officeart/2005/8/layout/radial5"/>
    <dgm:cxn modelId="{D5D3740C-A112-4D86-8C7B-50C3451AC39E}" type="presParOf" srcId="{9190EA2B-50A1-47EF-A8F9-902E1A7D82ED}" destId="{3B859B2A-A941-4ED0-9B72-E8DE321427B1}" srcOrd="0" destOrd="0" presId="urn:microsoft.com/office/officeart/2005/8/layout/radial5"/>
    <dgm:cxn modelId="{47D67B4B-A3E2-426B-82B4-438402E88F44}" type="presParOf" srcId="{FFDB45AC-369D-4D83-BC06-C2FA261889C2}" destId="{8AC92BF4-EE99-433F-BFBC-77AE9CF8B944}" srcOrd="16" destOrd="0" presId="urn:microsoft.com/office/officeart/2005/8/layout/radial5"/>
    <dgm:cxn modelId="{80714108-EDEE-43BD-BE72-A5AB28A14A4B}" type="presParOf" srcId="{FFDB45AC-369D-4D83-BC06-C2FA261889C2}" destId="{7F2307BA-C3C4-4B18-9C43-95AF46835372}" srcOrd="17" destOrd="0" presId="urn:microsoft.com/office/officeart/2005/8/layout/radial5"/>
    <dgm:cxn modelId="{AE5801DA-79C3-456F-8C68-9087932A0E8B}" type="presParOf" srcId="{7F2307BA-C3C4-4B18-9C43-95AF46835372}" destId="{4CAD40A7-669F-4D54-B741-25AF4E9D11CD}" srcOrd="0" destOrd="0" presId="urn:microsoft.com/office/officeart/2005/8/layout/radial5"/>
    <dgm:cxn modelId="{E16B5C1D-DD07-4D62-960D-9EFC4F1A4209}" type="presParOf" srcId="{FFDB45AC-369D-4D83-BC06-C2FA261889C2}" destId="{8A850AAC-1DAC-42FC-8E53-66C09072E381}" srcOrd="18" destOrd="0" presId="urn:microsoft.com/office/officeart/2005/8/layout/radial5"/>
    <dgm:cxn modelId="{DBBC8731-E334-4A7F-A255-B3C48DB6F849}" type="presParOf" srcId="{FFDB45AC-369D-4D83-BC06-C2FA261889C2}" destId="{62914B23-2251-4B5C-850E-E9CD72DBDFB1}" srcOrd="19" destOrd="0" presId="urn:microsoft.com/office/officeart/2005/8/layout/radial5"/>
    <dgm:cxn modelId="{8BA40227-B42F-44DE-B3E5-8481948F24A7}" type="presParOf" srcId="{62914B23-2251-4B5C-850E-E9CD72DBDFB1}" destId="{7E8ADB07-5F07-4066-B5B9-0A7A451A2BA7}" srcOrd="0" destOrd="0" presId="urn:microsoft.com/office/officeart/2005/8/layout/radial5"/>
    <dgm:cxn modelId="{445B2988-93AC-432D-AE95-0B2515B13EEA}" type="presParOf" srcId="{FFDB45AC-369D-4D83-BC06-C2FA261889C2}" destId="{83376184-E236-4C6B-910F-44E9CC53B131}" srcOrd="20" destOrd="0" presId="urn:microsoft.com/office/officeart/2005/8/layout/radial5"/>
    <dgm:cxn modelId="{463C596A-A01B-4C78-813B-38446BC7DE85}" type="presParOf" srcId="{FFDB45AC-369D-4D83-BC06-C2FA261889C2}" destId="{DAD56D2C-5901-4026-AE03-79059812F904}" srcOrd="21" destOrd="0" presId="urn:microsoft.com/office/officeart/2005/8/layout/radial5"/>
    <dgm:cxn modelId="{50C3CD36-FBD4-40F2-A987-2CDFE99FC6D6}" type="presParOf" srcId="{DAD56D2C-5901-4026-AE03-79059812F904}" destId="{473D5D93-1C92-4AF5-B881-A220D9630E51}" srcOrd="0" destOrd="0" presId="urn:microsoft.com/office/officeart/2005/8/layout/radial5"/>
    <dgm:cxn modelId="{1C8E7E6D-D5C6-4D6A-8AE4-06A6BA1F2B35}" type="presParOf" srcId="{FFDB45AC-369D-4D83-BC06-C2FA261889C2}" destId="{88452AF4-2F8E-4A34-838B-788AE8FBE56F}" srcOrd="22" destOrd="0" presId="urn:microsoft.com/office/officeart/2005/8/layout/radial5"/>
    <dgm:cxn modelId="{2421618A-AB0B-42A6-A554-85A924C169F6}" type="presParOf" srcId="{FFDB45AC-369D-4D83-BC06-C2FA261889C2}" destId="{DC887F40-D12C-4160-B5D7-3A20DD740563}" srcOrd="23" destOrd="0" presId="urn:microsoft.com/office/officeart/2005/8/layout/radial5"/>
    <dgm:cxn modelId="{94864B44-B62E-41F5-95F7-9A9E353B26B8}" type="presParOf" srcId="{DC887F40-D12C-4160-B5D7-3A20DD740563}" destId="{905A4E77-8887-4C44-8602-EAFD2BDB501D}" srcOrd="0" destOrd="0" presId="urn:microsoft.com/office/officeart/2005/8/layout/radial5"/>
    <dgm:cxn modelId="{DF36A2DD-8D99-42AD-BCFA-485090798CD3}" type="presParOf" srcId="{FFDB45AC-369D-4D83-BC06-C2FA261889C2}" destId="{1536092D-739E-40FC-913D-2C1F5E94D65E}" srcOrd="24" destOrd="0" presId="urn:microsoft.com/office/officeart/2005/8/layout/radial5"/>
    <dgm:cxn modelId="{28D79331-0D8C-42D0-9796-C014F3437D0E}" type="presParOf" srcId="{FFDB45AC-369D-4D83-BC06-C2FA261889C2}" destId="{D416273B-F82C-4F13-966E-9EC9895F10D1}" srcOrd="25" destOrd="0" presId="urn:microsoft.com/office/officeart/2005/8/layout/radial5"/>
    <dgm:cxn modelId="{B4A0D718-3327-41E8-8161-B3A6E5F23D86}" type="presParOf" srcId="{D416273B-F82C-4F13-966E-9EC9895F10D1}" destId="{AE4BC0DF-D1B4-4B14-8ECA-4F0C76601CDE}" srcOrd="0" destOrd="0" presId="urn:microsoft.com/office/officeart/2005/8/layout/radial5"/>
    <dgm:cxn modelId="{554017DD-007F-4E6B-9378-71D2E5E6E83B}" type="presParOf" srcId="{FFDB45AC-369D-4D83-BC06-C2FA261889C2}" destId="{3B40FC91-8F6C-4802-B922-75F0AC60D144}" srcOrd="26" destOrd="0" presId="urn:microsoft.com/office/officeart/2005/8/layout/radial5"/>
    <dgm:cxn modelId="{8E52AD1A-1D93-4475-BAE5-A76940AE7520}" type="presParOf" srcId="{FFDB45AC-369D-4D83-BC06-C2FA261889C2}" destId="{26155F7A-A124-4655-8AA9-D7781AB54610}" srcOrd="27" destOrd="0" presId="urn:microsoft.com/office/officeart/2005/8/layout/radial5"/>
    <dgm:cxn modelId="{F63A2342-CC62-4A21-A123-19DFC3FDCB2C}" type="presParOf" srcId="{26155F7A-A124-4655-8AA9-D7781AB54610}" destId="{65ADE9CC-EF67-4AE6-901B-DD6F1FF2665D}" srcOrd="0" destOrd="0" presId="urn:microsoft.com/office/officeart/2005/8/layout/radial5"/>
    <dgm:cxn modelId="{438411EE-C471-45DB-B772-F0EDDAD04621}" type="presParOf" srcId="{FFDB45AC-369D-4D83-BC06-C2FA261889C2}" destId="{D207A615-E68F-457E-A496-353CFA93FAA4}" srcOrd="28" destOrd="0" presId="urn:microsoft.com/office/officeart/2005/8/layout/radial5"/>
    <dgm:cxn modelId="{E9C53A86-91BA-4BFF-B22B-6F0A7992A123}" type="presParOf" srcId="{FFDB45AC-369D-4D83-BC06-C2FA261889C2}" destId="{B1A79F56-789D-429A-91D0-16251C406500}" srcOrd="29" destOrd="0" presId="urn:microsoft.com/office/officeart/2005/8/layout/radial5"/>
    <dgm:cxn modelId="{1EA1CF1C-1AA1-46BD-BB7C-B636E176D667}" type="presParOf" srcId="{B1A79F56-789D-429A-91D0-16251C406500}" destId="{6E5392D8-8363-45C6-A40E-3A64D861DDAE}" srcOrd="0" destOrd="0" presId="urn:microsoft.com/office/officeart/2005/8/layout/radial5"/>
    <dgm:cxn modelId="{B9D64AD4-AFC7-47F5-AAEF-B332E5FAF637}" type="presParOf" srcId="{FFDB45AC-369D-4D83-BC06-C2FA261889C2}" destId="{4AD79BDA-92ED-401D-AC59-21AF22CD0B24}" srcOrd="30" destOrd="0" presId="urn:microsoft.com/office/officeart/2005/8/layout/radial5"/>
    <dgm:cxn modelId="{98B9ED95-A1B2-4CDC-92A3-12ED833FE4FA}" type="presParOf" srcId="{FFDB45AC-369D-4D83-BC06-C2FA261889C2}" destId="{85399A38-809A-4CF7-A363-28567AF91E71}" srcOrd="31" destOrd="0" presId="urn:microsoft.com/office/officeart/2005/8/layout/radial5"/>
    <dgm:cxn modelId="{018BC669-014A-49C9-8653-7CA19956C8A7}" type="presParOf" srcId="{85399A38-809A-4CF7-A363-28567AF91E71}" destId="{61B6019B-7A51-42F4-BCD5-A3A0F552F0E3}" srcOrd="0" destOrd="0" presId="urn:microsoft.com/office/officeart/2005/8/layout/radial5"/>
    <dgm:cxn modelId="{E40C3ABD-7265-4562-A43E-905B556EEB61}" type="presParOf" srcId="{FFDB45AC-369D-4D83-BC06-C2FA261889C2}" destId="{3C2E578B-6D6A-4C72-98FA-EA41A274CF4D}" srcOrd="3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15A187-1DE1-4368-AF23-81AE8FC71D45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EEEE33-ECFA-4F23-800F-A1DE8E94C89D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  Тематические беседы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CBB97DF-0961-4BD6-A8DF-7774B32EAB78}" type="parTrans" cxnId="{46BC8252-3572-41B3-9D4E-F3A2E2F41B48}">
      <dgm:prSet/>
      <dgm:spPr/>
      <dgm:t>
        <a:bodyPr/>
        <a:lstStyle/>
        <a:p>
          <a:endParaRPr lang="ru-RU"/>
        </a:p>
      </dgm:t>
    </dgm:pt>
    <dgm:pt modelId="{82850468-B853-4465-A97B-DEAFBBDBF174}" type="sibTrans" cxnId="{46BC8252-3572-41B3-9D4E-F3A2E2F41B48}">
      <dgm:prSet/>
      <dgm:spPr/>
      <dgm:t>
        <a:bodyPr/>
        <a:lstStyle/>
        <a:p>
          <a:endParaRPr lang="ru-RU"/>
        </a:p>
      </dgm:t>
    </dgm:pt>
    <dgm:pt modelId="{C3D4F2F1-61DE-4E13-A899-4E2E82767D5D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Продуктивная деятельность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FB6073-24B4-4597-8090-E24904725B85}" type="parTrans" cxnId="{7AE18EB1-82B2-4E1A-9999-33A2F3591CAE}">
      <dgm:prSet/>
      <dgm:spPr/>
      <dgm:t>
        <a:bodyPr/>
        <a:lstStyle/>
        <a:p>
          <a:endParaRPr lang="ru-RU"/>
        </a:p>
      </dgm:t>
    </dgm:pt>
    <dgm:pt modelId="{078E107A-629D-4C47-8380-1D536688B3C1}" type="sibTrans" cxnId="{7AE18EB1-82B2-4E1A-9999-33A2F3591CAE}">
      <dgm:prSet/>
      <dgm:spPr/>
      <dgm:t>
        <a:bodyPr/>
        <a:lstStyle/>
        <a:p>
          <a:endParaRPr lang="ru-RU"/>
        </a:p>
      </dgm:t>
    </dgm:pt>
    <dgm:pt modelId="{05CE3E01-F0DE-4353-B9BD-FB5F5E9B99D2}">
      <dgm:prSet/>
      <dgm:spPr/>
      <dgm:t>
        <a:bodyPr/>
        <a:lstStyle/>
        <a:p>
          <a:endParaRPr lang="ru-RU"/>
        </a:p>
      </dgm:t>
    </dgm:pt>
    <dgm:pt modelId="{5E89F228-FDCC-4B0F-AD03-38DC01EAB110}" type="parTrans" cxnId="{63F6F882-15FD-4A7A-952A-FE48E69FBCC8}">
      <dgm:prSet/>
      <dgm:spPr/>
      <dgm:t>
        <a:bodyPr/>
        <a:lstStyle/>
        <a:p>
          <a:endParaRPr lang="ru-RU"/>
        </a:p>
      </dgm:t>
    </dgm:pt>
    <dgm:pt modelId="{AD277194-23D1-426D-A752-B5539BBFF089}" type="sibTrans" cxnId="{63F6F882-15FD-4A7A-952A-FE48E69FBCC8}">
      <dgm:prSet/>
      <dgm:spPr/>
      <dgm:t>
        <a:bodyPr/>
        <a:lstStyle/>
        <a:p>
          <a:endParaRPr lang="ru-RU"/>
        </a:p>
      </dgm:t>
    </dgm:pt>
    <dgm:pt modelId="{1CF54D38-03E7-413B-96A9-D07B2AE5471C}">
      <dgm:prSet/>
      <dgm:spPr/>
      <dgm:t>
        <a:bodyPr/>
        <a:lstStyle/>
        <a:p>
          <a:endParaRPr lang="ru-RU"/>
        </a:p>
      </dgm:t>
    </dgm:pt>
    <dgm:pt modelId="{926002C7-CB0D-4A42-AE54-4FB4BA15889F}" type="parTrans" cxnId="{316EEAA1-BF79-400A-8CB5-0FC313C15D1A}">
      <dgm:prSet/>
      <dgm:spPr/>
      <dgm:t>
        <a:bodyPr/>
        <a:lstStyle/>
        <a:p>
          <a:endParaRPr lang="ru-RU"/>
        </a:p>
      </dgm:t>
    </dgm:pt>
    <dgm:pt modelId="{C9FBAB4D-ECC8-4FE9-A0F2-C9C303367BE7}" type="sibTrans" cxnId="{316EEAA1-BF79-400A-8CB5-0FC313C15D1A}">
      <dgm:prSet/>
      <dgm:spPr/>
      <dgm:t>
        <a:bodyPr/>
        <a:lstStyle/>
        <a:p>
          <a:endParaRPr lang="ru-RU"/>
        </a:p>
      </dgm:t>
    </dgm:pt>
    <dgm:pt modelId="{08A5F035-9162-43C1-95E5-3BAB3FE42311}">
      <dgm:prSet/>
      <dgm:spPr/>
      <dgm:t>
        <a:bodyPr/>
        <a:lstStyle/>
        <a:p>
          <a:endParaRPr lang="ru-RU"/>
        </a:p>
      </dgm:t>
    </dgm:pt>
    <dgm:pt modelId="{E7C4F105-2A4F-4DF2-BAE6-76211D74A28F}" type="parTrans" cxnId="{05BB7738-ABAB-41B7-9A97-B63FF276A613}">
      <dgm:prSet/>
      <dgm:spPr/>
      <dgm:t>
        <a:bodyPr/>
        <a:lstStyle/>
        <a:p>
          <a:endParaRPr lang="ru-RU"/>
        </a:p>
      </dgm:t>
    </dgm:pt>
    <dgm:pt modelId="{60AE85C6-1059-42DD-A615-6F05D1F7AAAE}" type="sibTrans" cxnId="{05BB7738-ABAB-41B7-9A97-B63FF276A613}">
      <dgm:prSet/>
      <dgm:spPr/>
      <dgm:t>
        <a:bodyPr/>
        <a:lstStyle/>
        <a:p>
          <a:endParaRPr lang="ru-RU"/>
        </a:p>
      </dgm:t>
    </dgm:pt>
    <dgm:pt modelId="{DDFEF52D-B0B3-44A6-8F74-D75CCB87F791}">
      <dgm:prSet phldrT="[Текст]"/>
      <dgm:spPr/>
      <dgm:t>
        <a:bodyPr/>
        <a:lstStyle/>
        <a:p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2173C4-1DDA-4A7D-B3E2-5A1EB5DA6E7A}" type="sibTrans" cxnId="{30C41675-972B-4613-9D93-60EC0D1911ED}">
      <dgm:prSet/>
      <dgm:spPr/>
      <dgm:t>
        <a:bodyPr/>
        <a:lstStyle/>
        <a:p>
          <a:endParaRPr lang="ru-RU"/>
        </a:p>
      </dgm:t>
    </dgm:pt>
    <dgm:pt modelId="{EDBEDD25-CF8B-4D2B-B45C-466150BCC248}" type="parTrans" cxnId="{30C41675-972B-4613-9D93-60EC0D1911ED}">
      <dgm:prSet/>
      <dgm:spPr/>
      <dgm:t>
        <a:bodyPr/>
        <a:lstStyle/>
        <a:p>
          <a:endParaRPr lang="ru-RU"/>
        </a:p>
      </dgm:t>
    </dgm:pt>
    <dgm:pt modelId="{012FEE9C-E47C-488F-91E0-BBBEBF730556}" type="pres">
      <dgm:prSet presAssocID="{A815A187-1DE1-4368-AF23-81AE8FC71D45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A17B0A99-829E-48C0-B938-652AC5CCE477}" type="pres">
      <dgm:prSet presAssocID="{DDFEF52D-B0B3-44A6-8F74-D75CCB87F791}" presName="composite" presStyleCnt="0"/>
      <dgm:spPr/>
    </dgm:pt>
    <dgm:pt modelId="{2B224F3B-14B7-4DC3-9955-78118361DBD8}" type="pres">
      <dgm:prSet presAssocID="{DDFEF52D-B0B3-44A6-8F74-D75CCB87F791}" presName="rect2" presStyleLbl="revTx" presStyleIdx="0" presStyleCnt="6" custScaleX="112861" custLinFactNeighborX="-992" custLinFactNeighborY="-62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939559-F5FE-4C57-AEF5-C435E76946BA}" type="pres">
      <dgm:prSet presAssocID="{DDFEF52D-B0B3-44A6-8F74-D75CCB87F791}" presName="rect1" presStyleLbl="alignImgPlace1" presStyleIdx="0" presStyleCnt="6" custScaleX="140240" custScaleY="122474" custLinFactNeighborX="-19622" custLinFactNeighborY="72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876BF97-DAE4-4B9C-8592-0D013667B9C4}" type="pres">
      <dgm:prSet presAssocID="{752173C4-1DDA-4A7D-B3E2-5A1EB5DA6E7A}" presName="sibTrans" presStyleCnt="0"/>
      <dgm:spPr/>
    </dgm:pt>
    <dgm:pt modelId="{CC545E72-95D9-4F56-A4AE-6917C6352B1D}" type="pres">
      <dgm:prSet presAssocID="{47EEEE33-ECFA-4F23-800F-A1DE8E94C89D}" presName="composite" presStyleCnt="0"/>
      <dgm:spPr/>
    </dgm:pt>
    <dgm:pt modelId="{8526BFAD-E3B6-40B6-B1A4-1E7C3ED81C2B}" type="pres">
      <dgm:prSet presAssocID="{47EEEE33-ECFA-4F23-800F-A1DE8E94C89D}" presName="rect2" presStyleLbl="revTx" presStyleIdx="1" presStyleCnt="6" custScaleX="283233" custScaleY="137496" custLinFactNeighborX="-1338" custLinFactNeighborY="-892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89A20C-CF25-42BA-83F1-1EDD84BCD372}" type="pres">
      <dgm:prSet presAssocID="{47EEEE33-ECFA-4F23-800F-A1DE8E94C89D}" presName="rect1" presStyleLbl="alignImgPlace1" presStyleIdx="1" presStyleCnt="6" custScaleX="147420" custScaleY="106558" custLinFactNeighborX="4564" custLinFactNeighborY="-567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5125BD2-2F6E-4285-A25C-91D8AC6D6F39}" type="pres">
      <dgm:prSet presAssocID="{82850468-B853-4465-A97B-DEAFBBDBF174}" presName="sibTrans" presStyleCnt="0"/>
      <dgm:spPr/>
    </dgm:pt>
    <dgm:pt modelId="{B0E50A0D-BDE4-4285-93B8-80467D29DA2C}" type="pres">
      <dgm:prSet presAssocID="{05CE3E01-F0DE-4353-B9BD-FB5F5E9B99D2}" presName="composite" presStyleCnt="0"/>
      <dgm:spPr/>
    </dgm:pt>
    <dgm:pt modelId="{80B23B41-69D5-41C7-A556-9C1D9DD9D40D}" type="pres">
      <dgm:prSet presAssocID="{05CE3E01-F0DE-4353-B9BD-FB5F5E9B99D2}" presName="rect2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A69ED-AD2D-4BE7-8478-5DA135F04F3A}" type="pres">
      <dgm:prSet presAssocID="{05CE3E01-F0DE-4353-B9BD-FB5F5E9B99D2}" presName="rect1" presStyleLbl="alignImgPlace1" presStyleIdx="2" presStyleCnt="6" custScaleX="140451" custScaleY="119632" custLinFactNeighborX="1536" custLinFactNeighborY="327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FDAC0D8-40F5-46B1-ACC9-E417381FEBB0}" type="pres">
      <dgm:prSet presAssocID="{AD277194-23D1-426D-A752-B5539BBFF089}" presName="sibTrans" presStyleCnt="0"/>
      <dgm:spPr/>
    </dgm:pt>
    <dgm:pt modelId="{8566539C-A73F-440B-9CF6-64E62E858B3C}" type="pres">
      <dgm:prSet presAssocID="{1CF54D38-03E7-413B-96A9-D07B2AE5471C}" presName="composite" presStyleCnt="0"/>
      <dgm:spPr/>
    </dgm:pt>
    <dgm:pt modelId="{D21CE303-E746-418A-B009-EFB64BD88319}" type="pres">
      <dgm:prSet presAssocID="{1CF54D38-03E7-413B-96A9-D07B2AE5471C}" presName="rect2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8DBEED-95A9-4DDB-A106-F433D683AF7E}" type="pres">
      <dgm:prSet presAssocID="{1CF54D38-03E7-413B-96A9-D07B2AE5471C}" presName="rect1" presStyleLbl="alignImgPlace1" presStyleIdx="3" presStyleCnt="6" custScaleX="160682" custScaleY="108676" custLinFactNeighborX="-19478" custLinFactNeighborY="-297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ru-RU"/>
        </a:p>
      </dgm:t>
    </dgm:pt>
    <dgm:pt modelId="{55DAEA82-1C2A-4BA2-9583-682F5BA53C65}" type="pres">
      <dgm:prSet presAssocID="{C9FBAB4D-ECC8-4FE9-A0F2-C9C303367BE7}" presName="sibTrans" presStyleCnt="0"/>
      <dgm:spPr/>
    </dgm:pt>
    <dgm:pt modelId="{F3DFFF1F-5ADA-4B1F-8460-0673AF005CE2}" type="pres">
      <dgm:prSet presAssocID="{08A5F035-9162-43C1-95E5-3BAB3FE42311}" presName="composite" presStyleCnt="0"/>
      <dgm:spPr/>
    </dgm:pt>
    <dgm:pt modelId="{D5E75F47-80BB-47E0-A01F-6EE600116357}" type="pres">
      <dgm:prSet presAssocID="{08A5F035-9162-43C1-95E5-3BAB3FE42311}" presName="rect2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8D0F3-C61A-478D-8539-3978D5A3525F}" type="pres">
      <dgm:prSet presAssocID="{08A5F035-9162-43C1-95E5-3BAB3FE42311}" presName="rect1" presStyleLbl="alignImgPlace1" presStyleIdx="4" presStyleCnt="6" custScaleX="135210" custLinFactNeighborX="25887" custLinFactNeighborY="146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ru-RU"/>
        </a:p>
      </dgm:t>
    </dgm:pt>
    <dgm:pt modelId="{AE91CC84-BD24-42DD-98D7-051993E79FBC}" type="pres">
      <dgm:prSet presAssocID="{60AE85C6-1059-42DD-A615-6F05D1F7AAAE}" presName="sibTrans" presStyleCnt="0"/>
      <dgm:spPr/>
    </dgm:pt>
    <dgm:pt modelId="{DD6A1197-5966-41C1-AF1F-5C070E70321C}" type="pres">
      <dgm:prSet presAssocID="{C3D4F2F1-61DE-4E13-A899-4E2E82767D5D}" presName="composite" presStyleCnt="0"/>
      <dgm:spPr/>
    </dgm:pt>
    <dgm:pt modelId="{9A256B3C-45BC-4654-BFA1-CB080D6BEE2B}" type="pres">
      <dgm:prSet presAssocID="{C3D4F2F1-61DE-4E13-A899-4E2E82767D5D}" presName="rect2" presStyleLbl="revTx" presStyleIdx="5" presStyleCnt="6" custScaleX="202358" custLinFactX="-55999" custLinFactNeighborX="-100000" custLinFactNeighborY="-12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EAB025-7269-4B11-B860-DDAC0AC29E3C}" type="pres">
      <dgm:prSet presAssocID="{C3D4F2F1-61DE-4E13-A899-4E2E82767D5D}" presName="rect1" presStyleLbl="alignImgPlace1" presStyleIdx="5" presStyleCnt="6" custScaleX="156218" custScaleY="109571" custLinFactNeighborX="53916" custLinFactNeighborY="-268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</dgm:ptLst>
  <dgm:cxnLst>
    <dgm:cxn modelId="{7AE18EB1-82B2-4E1A-9999-33A2F3591CAE}" srcId="{A815A187-1DE1-4368-AF23-81AE8FC71D45}" destId="{C3D4F2F1-61DE-4E13-A899-4E2E82767D5D}" srcOrd="5" destOrd="0" parTransId="{0FFB6073-24B4-4597-8090-E24904725B85}" sibTransId="{078E107A-629D-4C47-8380-1D536688B3C1}"/>
    <dgm:cxn modelId="{A593C7F8-51C7-4304-A8FF-041AA1465C88}" type="presOf" srcId="{47EEEE33-ECFA-4F23-800F-A1DE8E94C89D}" destId="{8526BFAD-E3B6-40B6-B1A4-1E7C3ED81C2B}" srcOrd="0" destOrd="0" presId="urn:microsoft.com/office/officeart/2008/layout/PictureGrid"/>
    <dgm:cxn modelId="{D4E1E14D-D1B4-4C18-8C69-9F9D07CAF78B}" type="presOf" srcId="{08A5F035-9162-43C1-95E5-3BAB3FE42311}" destId="{D5E75F47-80BB-47E0-A01F-6EE600116357}" srcOrd="0" destOrd="0" presId="urn:microsoft.com/office/officeart/2008/layout/PictureGrid"/>
    <dgm:cxn modelId="{316EEAA1-BF79-400A-8CB5-0FC313C15D1A}" srcId="{A815A187-1DE1-4368-AF23-81AE8FC71D45}" destId="{1CF54D38-03E7-413B-96A9-D07B2AE5471C}" srcOrd="3" destOrd="0" parTransId="{926002C7-CB0D-4A42-AE54-4FB4BA15889F}" sibTransId="{C9FBAB4D-ECC8-4FE9-A0F2-C9C303367BE7}"/>
    <dgm:cxn modelId="{25044505-B397-4AC6-9AF6-C92CF8A55D1D}" type="presOf" srcId="{1CF54D38-03E7-413B-96A9-D07B2AE5471C}" destId="{D21CE303-E746-418A-B009-EFB64BD88319}" srcOrd="0" destOrd="0" presId="urn:microsoft.com/office/officeart/2008/layout/PictureGrid"/>
    <dgm:cxn modelId="{63F6F882-15FD-4A7A-952A-FE48E69FBCC8}" srcId="{A815A187-1DE1-4368-AF23-81AE8FC71D45}" destId="{05CE3E01-F0DE-4353-B9BD-FB5F5E9B99D2}" srcOrd="2" destOrd="0" parTransId="{5E89F228-FDCC-4B0F-AD03-38DC01EAB110}" sibTransId="{AD277194-23D1-426D-A752-B5539BBFF089}"/>
    <dgm:cxn modelId="{50663225-FEB9-47FE-812A-31960F4FDFBE}" type="presOf" srcId="{DDFEF52D-B0B3-44A6-8F74-D75CCB87F791}" destId="{2B224F3B-14B7-4DC3-9955-78118361DBD8}" srcOrd="0" destOrd="0" presId="urn:microsoft.com/office/officeart/2008/layout/PictureGrid"/>
    <dgm:cxn modelId="{FF5F0EEA-A432-416C-9A66-E4433AB23FED}" type="presOf" srcId="{A815A187-1DE1-4368-AF23-81AE8FC71D45}" destId="{012FEE9C-E47C-488F-91E0-BBBEBF730556}" srcOrd="0" destOrd="0" presId="urn:microsoft.com/office/officeart/2008/layout/PictureGrid"/>
    <dgm:cxn modelId="{30C41675-972B-4613-9D93-60EC0D1911ED}" srcId="{A815A187-1DE1-4368-AF23-81AE8FC71D45}" destId="{DDFEF52D-B0B3-44A6-8F74-D75CCB87F791}" srcOrd="0" destOrd="0" parTransId="{EDBEDD25-CF8B-4D2B-B45C-466150BCC248}" sibTransId="{752173C4-1DDA-4A7D-B3E2-5A1EB5DA6E7A}"/>
    <dgm:cxn modelId="{EB60446A-03C1-4F50-93F0-48313580E801}" type="presOf" srcId="{05CE3E01-F0DE-4353-B9BD-FB5F5E9B99D2}" destId="{80B23B41-69D5-41C7-A556-9C1D9DD9D40D}" srcOrd="0" destOrd="0" presId="urn:microsoft.com/office/officeart/2008/layout/PictureGrid"/>
    <dgm:cxn modelId="{05BB7738-ABAB-41B7-9A97-B63FF276A613}" srcId="{A815A187-1DE1-4368-AF23-81AE8FC71D45}" destId="{08A5F035-9162-43C1-95E5-3BAB3FE42311}" srcOrd="4" destOrd="0" parTransId="{E7C4F105-2A4F-4DF2-BAE6-76211D74A28F}" sibTransId="{60AE85C6-1059-42DD-A615-6F05D1F7AAAE}"/>
    <dgm:cxn modelId="{79A33076-B755-41BB-8A91-837A9D20A757}" type="presOf" srcId="{C3D4F2F1-61DE-4E13-A899-4E2E82767D5D}" destId="{9A256B3C-45BC-4654-BFA1-CB080D6BEE2B}" srcOrd="0" destOrd="0" presId="urn:microsoft.com/office/officeart/2008/layout/PictureGrid"/>
    <dgm:cxn modelId="{46BC8252-3572-41B3-9D4E-F3A2E2F41B48}" srcId="{A815A187-1DE1-4368-AF23-81AE8FC71D45}" destId="{47EEEE33-ECFA-4F23-800F-A1DE8E94C89D}" srcOrd="1" destOrd="0" parTransId="{0CBB97DF-0961-4BD6-A8DF-7774B32EAB78}" sibTransId="{82850468-B853-4465-A97B-DEAFBBDBF174}"/>
    <dgm:cxn modelId="{8E129ED9-15EA-4760-8782-A05494F73A24}" type="presParOf" srcId="{012FEE9C-E47C-488F-91E0-BBBEBF730556}" destId="{A17B0A99-829E-48C0-B938-652AC5CCE477}" srcOrd="0" destOrd="0" presId="urn:microsoft.com/office/officeart/2008/layout/PictureGrid"/>
    <dgm:cxn modelId="{585C4EB9-2C9A-475C-86B1-525FE08686C9}" type="presParOf" srcId="{A17B0A99-829E-48C0-B938-652AC5CCE477}" destId="{2B224F3B-14B7-4DC3-9955-78118361DBD8}" srcOrd="0" destOrd="0" presId="urn:microsoft.com/office/officeart/2008/layout/PictureGrid"/>
    <dgm:cxn modelId="{82B20226-B794-4375-B9E5-C9A55D255A14}" type="presParOf" srcId="{A17B0A99-829E-48C0-B938-652AC5CCE477}" destId="{60939559-F5FE-4C57-AEF5-C435E76946BA}" srcOrd="1" destOrd="0" presId="urn:microsoft.com/office/officeart/2008/layout/PictureGrid"/>
    <dgm:cxn modelId="{E293D4EA-C6EA-4B4A-8AD8-07F740D59FCB}" type="presParOf" srcId="{012FEE9C-E47C-488F-91E0-BBBEBF730556}" destId="{4876BF97-DAE4-4B9C-8592-0D013667B9C4}" srcOrd="1" destOrd="0" presId="urn:microsoft.com/office/officeart/2008/layout/PictureGrid"/>
    <dgm:cxn modelId="{02FB376C-0A49-4542-85D4-6AFCD10C19C6}" type="presParOf" srcId="{012FEE9C-E47C-488F-91E0-BBBEBF730556}" destId="{CC545E72-95D9-4F56-A4AE-6917C6352B1D}" srcOrd="2" destOrd="0" presId="urn:microsoft.com/office/officeart/2008/layout/PictureGrid"/>
    <dgm:cxn modelId="{329DF961-A474-4147-82DE-6C1A5F1E3EF0}" type="presParOf" srcId="{CC545E72-95D9-4F56-A4AE-6917C6352B1D}" destId="{8526BFAD-E3B6-40B6-B1A4-1E7C3ED81C2B}" srcOrd="0" destOrd="0" presId="urn:microsoft.com/office/officeart/2008/layout/PictureGrid"/>
    <dgm:cxn modelId="{2A24AC64-F9BE-4D67-BB84-A03A49589AD6}" type="presParOf" srcId="{CC545E72-95D9-4F56-A4AE-6917C6352B1D}" destId="{4489A20C-CF25-42BA-83F1-1EDD84BCD372}" srcOrd="1" destOrd="0" presId="urn:microsoft.com/office/officeart/2008/layout/PictureGrid"/>
    <dgm:cxn modelId="{280217C6-C795-4C1F-8B5D-6B3B9C591E84}" type="presParOf" srcId="{012FEE9C-E47C-488F-91E0-BBBEBF730556}" destId="{25125BD2-2F6E-4285-A25C-91D8AC6D6F39}" srcOrd="3" destOrd="0" presId="urn:microsoft.com/office/officeart/2008/layout/PictureGrid"/>
    <dgm:cxn modelId="{96C5EFF5-4A79-46DD-B093-462F40D89C5D}" type="presParOf" srcId="{012FEE9C-E47C-488F-91E0-BBBEBF730556}" destId="{B0E50A0D-BDE4-4285-93B8-80467D29DA2C}" srcOrd="4" destOrd="0" presId="urn:microsoft.com/office/officeart/2008/layout/PictureGrid"/>
    <dgm:cxn modelId="{486A0C61-D078-473E-A223-3DB803127F9A}" type="presParOf" srcId="{B0E50A0D-BDE4-4285-93B8-80467D29DA2C}" destId="{80B23B41-69D5-41C7-A556-9C1D9DD9D40D}" srcOrd="0" destOrd="0" presId="urn:microsoft.com/office/officeart/2008/layout/PictureGrid"/>
    <dgm:cxn modelId="{539DE14F-EDDE-4716-B88F-C7F1C77A7240}" type="presParOf" srcId="{B0E50A0D-BDE4-4285-93B8-80467D29DA2C}" destId="{C8CA69ED-AD2D-4BE7-8478-5DA135F04F3A}" srcOrd="1" destOrd="0" presId="urn:microsoft.com/office/officeart/2008/layout/PictureGrid"/>
    <dgm:cxn modelId="{CBDA98D9-8679-46D8-9A80-DB27456E3476}" type="presParOf" srcId="{012FEE9C-E47C-488F-91E0-BBBEBF730556}" destId="{FFDAC0D8-40F5-46B1-ACC9-E417381FEBB0}" srcOrd="5" destOrd="0" presId="urn:microsoft.com/office/officeart/2008/layout/PictureGrid"/>
    <dgm:cxn modelId="{F22A397B-1042-4FB2-86D2-43632EB47150}" type="presParOf" srcId="{012FEE9C-E47C-488F-91E0-BBBEBF730556}" destId="{8566539C-A73F-440B-9CF6-64E62E858B3C}" srcOrd="6" destOrd="0" presId="urn:microsoft.com/office/officeart/2008/layout/PictureGrid"/>
    <dgm:cxn modelId="{DFF6D225-E48F-4E31-81B3-E896576587E3}" type="presParOf" srcId="{8566539C-A73F-440B-9CF6-64E62E858B3C}" destId="{D21CE303-E746-418A-B009-EFB64BD88319}" srcOrd="0" destOrd="0" presId="urn:microsoft.com/office/officeart/2008/layout/PictureGrid"/>
    <dgm:cxn modelId="{145663A9-2C66-48A0-A740-14D959F46969}" type="presParOf" srcId="{8566539C-A73F-440B-9CF6-64E62E858B3C}" destId="{8E8DBEED-95A9-4DDB-A106-F433D683AF7E}" srcOrd="1" destOrd="0" presId="urn:microsoft.com/office/officeart/2008/layout/PictureGrid"/>
    <dgm:cxn modelId="{02938768-11DC-4DC4-9D6A-96BF3F2C92FE}" type="presParOf" srcId="{012FEE9C-E47C-488F-91E0-BBBEBF730556}" destId="{55DAEA82-1C2A-4BA2-9583-682F5BA53C65}" srcOrd="7" destOrd="0" presId="urn:microsoft.com/office/officeart/2008/layout/PictureGrid"/>
    <dgm:cxn modelId="{B17BEBE4-C695-4997-ADD4-3F92254024E2}" type="presParOf" srcId="{012FEE9C-E47C-488F-91E0-BBBEBF730556}" destId="{F3DFFF1F-5ADA-4B1F-8460-0673AF005CE2}" srcOrd="8" destOrd="0" presId="urn:microsoft.com/office/officeart/2008/layout/PictureGrid"/>
    <dgm:cxn modelId="{ACE63E8E-D988-4CC5-9234-6885C7CCF68F}" type="presParOf" srcId="{F3DFFF1F-5ADA-4B1F-8460-0673AF005CE2}" destId="{D5E75F47-80BB-47E0-A01F-6EE600116357}" srcOrd="0" destOrd="0" presId="urn:microsoft.com/office/officeart/2008/layout/PictureGrid"/>
    <dgm:cxn modelId="{50E12CAD-0F5F-4E79-870C-BAFBD20352A6}" type="presParOf" srcId="{F3DFFF1F-5ADA-4B1F-8460-0673AF005CE2}" destId="{FA48D0F3-C61A-478D-8539-3978D5A3525F}" srcOrd="1" destOrd="0" presId="urn:microsoft.com/office/officeart/2008/layout/PictureGrid"/>
    <dgm:cxn modelId="{9E64AAE6-7BD0-4E47-8073-07645418C75C}" type="presParOf" srcId="{012FEE9C-E47C-488F-91E0-BBBEBF730556}" destId="{AE91CC84-BD24-42DD-98D7-051993E79FBC}" srcOrd="9" destOrd="0" presId="urn:microsoft.com/office/officeart/2008/layout/PictureGrid"/>
    <dgm:cxn modelId="{0582FAA0-4A78-46E4-A24F-EC54D3EF6A94}" type="presParOf" srcId="{012FEE9C-E47C-488F-91E0-BBBEBF730556}" destId="{DD6A1197-5966-41C1-AF1F-5C070E70321C}" srcOrd="10" destOrd="0" presId="urn:microsoft.com/office/officeart/2008/layout/PictureGrid"/>
    <dgm:cxn modelId="{8ECA2B5D-0627-446F-B55F-DA419DEACA83}" type="presParOf" srcId="{DD6A1197-5966-41C1-AF1F-5C070E70321C}" destId="{9A256B3C-45BC-4654-BFA1-CB080D6BEE2B}" srcOrd="0" destOrd="0" presId="urn:microsoft.com/office/officeart/2008/layout/PictureGrid"/>
    <dgm:cxn modelId="{34483378-BF54-42DD-A85B-B97421387559}" type="presParOf" srcId="{DD6A1197-5966-41C1-AF1F-5C070E70321C}" destId="{5CEAB025-7269-4B11-B860-DDAC0AC29E3C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15A187-1DE1-4368-AF23-81AE8FC71D45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EEEE33-ECFA-4F23-800F-A1DE8E94C89D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ООД по краеведению «Край ты мой любимый, край ты мой родной!»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CBB97DF-0961-4BD6-A8DF-7774B32EAB78}" type="parTrans" cxnId="{46BC8252-3572-41B3-9D4E-F3A2E2F41B48}">
      <dgm:prSet/>
      <dgm:spPr/>
      <dgm:t>
        <a:bodyPr/>
        <a:lstStyle/>
        <a:p>
          <a:endParaRPr lang="ru-RU"/>
        </a:p>
      </dgm:t>
    </dgm:pt>
    <dgm:pt modelId="{82850468-B853-4465-A97B-DEAFBBDBF174}" type="sibTrans" cxnId="{46BC8252-3572-41B3-9D4E-F3A2E2F41B48}">
      <dgm:prSet/>
      <dgm:spPr/>
      <dgm:t>
        <a:bodyPr/>
        <a:lstStyle/>
        <a:p>
          <a:endParaRPr lang="ru-RU"/>
        </a:p>
      </dgm:t>
    </dgm:pt>
    <dgm:pt modelId="{C3D4F2F1-61DE-4E13-A899-4E2E82767D5D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Экскурсия по достопримечательностям поселка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FB6073-24B4-4597-8090-E24904725B85}" type="parTrans" cxnId="{7AE18EB1-82B2-4E1A-9999-33A2F3591CAE}">
      <dgm:prSet/>
      <dgm:spPr/>
      <dgm:t>
        <a:bodyPr/>
        <a:lstStyle/>
        <a:p>
          <a:endParaRPr lang="ru-RU"/>
        </a:p>
      </dgm:t>
    </dgm:pt>
    <dgm:pt modelId="{078E107A-629D-4C47-8380-1D536688B3C1}" type="sibTrans" cxnId="{7AE18EB1-82B2-4E1A-9999-33A2F3591CAE}">
      <dgm:prSet/>
      <dgm:spPr/>
      <dgm:t>
        <a:bodyPr/>
        <a:lstStyle/>
        <a:p>
          <a:endParaRPr lang="ru-RU"/>
        </a:p>
      </dgm:t>
    </dgm:pt>
    <dgm:pt modelId="{05CE3E01-F0DE-4353-B9BD-FB5F5E9B99D2}">
      <dgm:prSet/>
      <dgm:spPr/>
      <dgm:t>
        <a:bodyPr/>
        <a:lstStyle/>
        <a:p>
          <a:endParaRPr lang="ru-RU"/>
        </a:p>
      </dgm:t>
    </dgm:pt>
    <dgm:pt modelId="{5E89F228-FDCC-4B0F-AD03-38DC01EAB110}" type="parTrans" cxnId="{63F6F882-15FD-4A7A-952A-FE48E69FBCC8}">
      <dgm:prSet/>
      <dgm:spPr/>
      <dgm:t>
        <a:bodyPr/>
        <a:lstStyle/>
        <a:p>
          <a:endParaRPr lang="ru-RU"/>
        </a:p>
      </dgm:t>
    </dgm:pt>
    <dgm:pt modelId="{AD277194-23D1-426D-A752-B5539BBFF089}" type="sibTrans" cxnId="{63F6F882-15FD-4A7A-952A-FE48E69FBCC8}">
      <dgm:prSet/>
      <dgm:spPr/>
      <dgm:t>
        <a:bodyPr/>
        <a:lstStyle/>
        <a:p>
          <a:endParaRPr lang="ru-RU"/>
        </a:p>
      </dgm:t>
    </dgm:pt>
    <dgm:pt modelId="{1CF54D38-03E7-413B-96A9-D07B2AE5471C}">
      <dgm:prSet/>
      <dgm:spPr/>
      <dgm:t>
        <a:bodyPr/>
        <a:lstStyle/>
        <a:p>
          <a:endParaRPr lang="ru-RU"/>
        </a:p>
      </dgm:t>
    </dgm:pt>
    <dgm:pt modelId="{926002C7-CB0D-4A42-AE54-4FB4BA15889F}" type="parTrans" cxnId="{316EEAA1-BF79-400A-8CB5-0FC313C15D1A}">
      <dgm:prSet/>
      <dgm:spPr/>
      <dgm:t>
        <a:bodyPr/>
        <a:lstStyle/>
        <a:p>
          <a:endParaRPr lang="ru-RU"/>
        </a:p>
      </dgm:t>
    </dgm:pt>
    <dgm:pt modelId="{C9FBAB4D-ECC8-4FE9-A0F2-C9C303367BE7}" type="sibTrans" cxnId="{316EEAA1-BF79-400A-8CB5-0FC313C15D1A}">
      <dgm:prSet/>
      <dgm:spPr/>
      <dgm:t>
        <a:bodyPr/>
        <a:lstStyle/>
        <a:p>
          <a:endParaRPr lang="ru-RU"/>
        </a:p>
      </dgm:t>
    </dgm:pt>
    <dgm:pt modelId="{08A5F035-9162-43C1-95E5-3BAB3FE42311}">
      <dgm:prSet/>
      <dgm:spPr/>
      <dgm:t>
        <a:bodyPr/>
        <a:lstStyle/>
        <a:p>
          <a:endParaRPr lang="ru-RU"/>
        </a:p>
      </dgm:t>
    </dgm:pt>
    <dgm:pt modelId="{E7C4F105-2A4F-4DF2-BAE6-76211D74A28F}" type="parTrans" cxnId="{05BB7738-ABAB-41B7-9A97-B63FF276A613}">
      <dgm:prSet/>
      <dgm:spPr/>
      <dgm:t>
        <a:bodyPr/>
        <a:lstStyle/>
        <a:p>
          <a:endParaRPr lang="ru-RU"/>
        </a:p>
      </dgm:t>
    </dgm:pt>
    <dgm:pt modelId="{60AE85C6-1059-42DD-A615-6F05D1F7AAAE}" type="sibTrans" cxnId="{05BB7738-ABAB-41B7-9A97-B63FF276A613}">
      <dgm:prSet/>
      <dgm:spPr/>
      <dgm:t>
        <a:bodyPr/>
        <a:lstStyle/>
        <a:p>
          <a:endParaRPr lang="ru-RU"/>
        </a:p>
      </dgm:t>
    </dgm:pt>
    <dgm:pt modelId="{DDFEF52D-B0B3-44A6-8F74-D75CCB87F791}">
      <dgm:prSet phldrT="[Текст]"/>
      <dgm:spPr/>
      <dgm:t>
        <a:bodyPr/>
        <a:lstStyle/>
        <a:p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2173C4-1DDA-4A7D-B3E2-5A1EB5DA6E7A}" type="sibTrans" cxnId="{30C41675-972B-4613-9D93-60EC0D1911ED}">
      <dgm:prSet/>
      <dgm:spPr/>
      <dgm:t>
        <a:bodyPr/>
        <a:lstStyle/>
        <a:p>
          <a:endParaRPr lang="ru-RU"/>
        </a:p>
      </dgm:t>
    </dgm:pt>
    <dgm:pt modelId="{EDBEDD25-CF8B-4D2B-B45C-466150BCC248}" type="parTrans" cxnId="{30C41675-972B-4613-9D93-60EC0D1911ED}">
      <dgm:prSet/>
      <dgm:spPr/>
      <dgm:t>
        <a:bodyPr/>
        <a:lstStyle/>
        <a:p>
          <a:endParaRPr lang="ru-RU"/>
        </a:p>
      </dgm:t>
    </dgm:pt>
    <dgm:pt modelId="{012FEE9C-E47C-488F-91E0-BBBEBF730556}" type="pres">
      <dgm:prSet presAssocID="{A815A187-1DE1-4368-AF23-81AE8FC71D45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A17B0A99-829E-48C0-B938-652AC5CCE477}" type="pres">
      <dgm:prSet presAssocID="{DDFEF52D-B0B3-44A6-8F74-D75CCB87F791}" presName="composite" presStyleCnt="0"/>
      <dgm:spPr/>
    </dgm:pt>
    <dgm:pt modelId="{2B224F3B-14B7-4DC3-9955-78118361DBD8}" type="pres">
      <dgm:prSet presAssocID="{DDFEF52D-B0B3-44A6-8F74-D75CCB87F791}" presName="rect2" presStyleLbl="revTx" presStyleIdx="0" presStyleCnt="6" custScaleX="112861" custLinFactNeighborX="-992" custLinFactNeighborY="-62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939559-F5FE-4C57-AEF5-C435E76946BA}" type="pres">
      <dgm:prSet presAssocID="{DDFEF52D-B0B3-44A6-8F74-D75CCB87F791}" presName="rect1" presStyleLbl="alignImgPlace1" presStyleIdx="0" presStyleCnt="6" custScaleX="140240" custScaleY="122474" custLinFactNeighborX="13853" custLinFactNeighborY="460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  <dgm:t>
        <a:bodyPr/>
        <a:lstStyle/>
        <a:p>
          <a:endParaRPr lang="ru-RU"/>
        </a:p>
      </dgm:t>
    </dgm:pt>
    <dgm:pt modelId="{4876BF97-DAE4-4B9C-8592-0D013667B9C4}" type="pres">
      <dgm:prSet presAssocID="{752173C4-1DDA-4A7D-B3E2-5A1EB5DA6E7A}" presName="sibTrans" presStyleCnt="0"/>
      <dgm:spPr/>
    </dgm:pt>
    <dgm:pt modelId="{CC545E72-95D9-4F56-A4AE-6917C6352B1D}" type="pres">
      <dgm:prSet presAssocID="{47EEEE33-ECFA-4F23-800F-A1DE8E94C89D}" presName="composite" presStyleCnt="0"/>
      <dgm:spPr/>
    </dgm:pt>
    <dgm:pt modelId="{8526BFAD-E3B6-40B6-B1A4-1E7C3ED81C2B}" type="pres">
      <dgm:prSet presAssocID="{47EEEE33-ECFA-4F23-800F-A1DE8E94C89D}" presName="rect2" presStyleLbl="revTx" presStyleIdx="1" presStyleCnt="6" custScaleX="283233" custScaleY="16727" custLinFactNeighborX="-2786" custLinFactNeighborY="-11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89A20C-CF25-42BA-83F1-1EDD84BCD372}" type="pres">
      <dgm:prSet presAssocID="{47EEEE33-ECFA-4F23-800F-A1DE8E94C89D}" presName="rect1" presStyleLbl="alignImgPlace1" presStyleIdx="1" presStyleCnt="6" custScaleX="178050" custScaleY="114923" custLinFactY="66710" custLinFactNeighborX="-954" custLinFactNeighborY="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</dgm:spPr>
      <dgm:t>
        <a:bodyPr/>
        <a:lstStyle/>
        <a:p>
          <a:endParaRPr lang="ru-RU"/>
        </a:p>
      </dgm:t>
    </dgm:pt>
    <dgm:pt modelId="{25125BD2-2F6E-4285-A25C-91D8AC6D6F39}" type="pres">
      <dgm:prSet presAssocID="{82850468-B853-4465-A97B-DEAFBBDBF174}" presName="sibTrans" presStyleCnt="0"/>
      <dgm:spPr/>
    </dgm:pt>
    <dgm:pt modelId="{B0E50A0D-BDE4-4285-93B8-80467D29DA2C}" type="pres">
      <dgm:prSet presAssocID="{05CE3E01-F0DE-4353-B9BD-FB5F5E9B99D2}" presName="composite" presStyleCnt="0"/>
      <dgm:spPr/>
    </dgm:pt>
    <dgm:pt modelId="{80B23B41-69D5-41C7-A556-9C1D9DD9D40D}" type="pres">
      <dgm:prSet presAssocID="{05CE3E01-F0DE-4353-B9BD-FB5F5E9B99D2}" presName="rect2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A69ED-AD2D-4BE7-8478-5DA135F04F3A}" type="pres">
      <dgm:prSet presAssocID="{05CE3E01-F0DE-4353-B9BD-FB5F5E9B99D2}" presName="rect1" presStyleLbl="alignImgPlace1" presStyleIdx="2" presStyleCnt="6" custScaleX="140451" custScaleY="126081" custLinFactNeighborX="-19875" custLinFactNeighborY="394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FDAC0D8-40F5-46B1-ACC9-E417381FEBB0}" type="pres">
      <dgm:prSet presAssocID="{AD277194-23D1-426D-A752-B5539BBFF089}" presName="sibTrans" presStyleCnt="0"/>
      <dgm:spPr/>
    </dgm:pt>
    <dgm:pt modelId="{8566539C-A73F-440B-9CF6-64E62E858B3C}" type="pres">
      <dgm:prSet presAssocID="{1CF54D38-03E7-413B-96A9-D07B2AE5471C}" presName="composite" presStyleCnt="0"/>
      <dgm:spPr/>
    </dgm:pt>
    <dgm:pt modelId="{D21CE303-E746-418A-B009-EFB64BD88319}" type="pres">
      <dgm:prSet presAssocID="{1CF54D38-03E7-413B-96A9-D07B2AE5471C}" presName="rect2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8DBEED-95A9-4DDB-A106-F433D683AF7E}" type="pres">
      <dgm:prSet presAssocID="{1CF54D38-03E7-413B-96A9-D07B2AE5471C}" presName="rect1" presStyleLbl="alignImgPlace1" presStyleIdx="3" presStyleCnt="6" custScaleX="173804" custScaleY="117035" custLinFactNeighborX="15259" custLinFactNeighborY="2276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9000" b="-49000"/>
          </a:stretch>
        </a:blipFill>
      </dgm:spPr>
      <dgm:t>
        <a:bodyPr/>
        <a:lstStyle/>
        <a:p>
          <a:endParaRPr lang="ru-RU"/>
        </a:p>
      </dgm:t>
    </dgm:pt>
    <dgm:pt modelId="{55DAEA82-1C2A-4BA2-9583-682F5BA53C65}" type="pres">
      <dgm:prSet presAssocID="{C9FBAB4D-ECC8-4FE9-A0F2-C9C303367BE7}" presName="sibTrans" presStyleCnt="0"/>
      <dgm:spPr/>
    </dgm:pt>
    <dgm:pt modelId="{F3DFFF1F-5ADA-4B1F-8460-0673AF005CE2}" type="pres">
      <dgm:prSet presAssocID="{08A5F035-9162-43C1-95E5-3BAB3FE42311}" presName="composite" presStyleCnt="0"/>
      <dgm:spPr/>
    </dgm:pt>
    <dgm:pt modelId="{D5E75F47-80BB-47E0-A01F-6EE600116357}" type="pres">
      <dgm:prSet presAssocID="{08A5F035-9162-43C1-95E5-3BAB3FE42311}" presName="rect2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8D0F3-C61A-478D-8539-3978D5A3525F}" type="pres">
      <dgm:prSet presAssocID="{08A5F035-9162-43C1-95E5-3BAB3FE42311}" presName="rect1" presStyleLbl="alignImgPlace1" presStyleIdx="4" presStyleCnt="6" custScaleX="163029" custScaleY="112707" custLinFactY="-36129" custLinFactNeighborX="64501" custLinFactNeighborY="-10000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</dgm:spPr>
      <dgm:t>
        <a:bodyPr/>
        <a:lstStyle/>
        <a:p>
          <a:endParaRPr lang="ru-RU"/>
        </a:p>
      </dgm:t>
    </dgm:pt>
    <dgm:pt modelId="{AE91CC84-BD24-42DD-98D7-051993E79FBC}" type="pres">
      <dgm:prSet presAssocID="{60AE85C6-1059-42DD-A615-6F05D1F7AAAE}" presName="sibTrans" presStyleCnt="0"/>
      <dgm:spPr/>
    </dgm:pt>
    <dgm:pt modelId="{DD6A1197-5966-41C1-AF1F-5C070E70321C}" type="pres">
      <dgm:prSet presAssocID="{C3D4F2F1-61DE-4E13-A899-4E2E82767D5D}" presName="composite" presStyleCnt="0"/>
      <dgm:spPr/>
    </dgm:pt>
    <dgm:pt modelId="{9A256B3C-45BC-4654-BFA1-CB080D6BEE2B}" type="pres">
      <dgm:prSet presAssocID="{C3D4F2F1-61DE-4E13-A899-4E2E82767D5D}" presName="rect2" presStyleLbl="revTx" presStyleIdx="5" presStyleCnt="6" custScaleX="288074" custScaleY="215904" custLinFactX="-55999" custLinFactNeighborX="-100000" custLinFactNeighborY="-12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EAB025-7269-4B11-B860-DDAC0AC29E3C}" type="pres">
      <dgm:prSet presAssocID="{C3D4F2F1-61DE-4E13-A899-4E2E82767D5D}" presName="rect1" presStyleLbl="alignImgPlace1" presStyleIdx="5" presStyleCnt="6" custScaleX="169508" custScaleY="114861" custLinFactNeighborX="41807" custLinFactNeighborY="1465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ru-RU"/>
        </a:p>
      </dgm:t>
    </dgm:pt>
  </dgm:ptLst>
  <dgm:cxnLst>
    <dgm:cxn modelId="{30C41675-972B-4613-9D93-60EC0D1911ED}" srcId="{A815A187-1DE1-4368-AF23-81AE8FC71D45}" destId="{DDFEF52D-B0B3-44A6-8F74-D75CCB87F791}" srcOrd="0" destOrd="0" parTransId="{EDBEDD25-CF8B-4D2B-B45C-466150BCC248}" sibTransId="{752173C4-1DDA-4A7D-B3E2-5A1EB5DA6E7A}"/>
    <dgm:cxn modelId="{F38BE4D5-C915-418F-AEE0-F9007B17CAEF}" type="presOf" srcId="{47EEEE33-ECFA-4F23-800F-A1DE8E94C89D}" destId="{8526BFAD-E3B6-40B6-B1A4-1E7C3ED81C2B}" srcOrd="0" destOrd="0" presId="urn:microsoft.com/office/officeart/2008/layout/PictureGrid"/>
    <dgm:cxn modelId="{05BB7738-ABAB-41B7-9A97-B63FF276A613}" srcId="{A815A187-1DE1-4368-AF23-81AE8FC71D45}" destId="{08A5F035-9162-43C1-95E5-3BAB3FE42311}" srcOrd="4" destOrd="0" parTransId="{E7C4F105-2A4F-4DF2-BAE6-76211D74A28F}" sibTransId="{60AE85C6-1059-42DD-A615-6F05D1F7AAAE}"/>
    <dgm:cxn modelId="{46BC8252-3572-41B3-9D4E-F3A2E2F41B48}" srcId="{A815A187-1DE1-4368-AF23-81AE8FC71D45}" destId="{47EEEE33-ECFA-4F23-800F-A1DE8E94C89D}" srcOrd="1" destOrd="0" parTransId="{0CBB97DF-0961-4BD6-A8DF-7774B32EAB78}" sibTransId="{82850468-B853-4465-A97B-DEAFBBDBF174}"/>
    <dgm:cxn modelId="{D4548A67-7205-41B2-B715-59F12728A1C9}" type="presOf" srcId="{08A5F035-9162-43C1-95E5-3BAB3FE42311}" destId="{D5E75F47-80BB-47E0-A01F-6EE600116357}" srcOrd="0" destOrd="0" presId="urn:microsoft.com/office/officeart/2008/layout/PictureGrid"/>
    <dgm:cxn modelId="{D2532A9E-BAFB-4B41-BFC6-F8A90875A20D}" type="presOf" srcId="{A815A187-1DE1-4368-AF23-81AE8FC71D45}" destId="{012FEE9C-E47C-488F-91E0-BBBEBF730556}" srcOrd="0" destOrd="0" presId="urn:microsoft.com/office/officeart/2008/layout/PictureGrid"/>
    <dgm:cxn modelId="{EEF74352-996B-4DEC-8740-B517CA6F45B2}" type="presOf" srcId="{C3D4F2F1-61DE-4E13-A899-4E2E82767D5D}" destId="{9A256B3C-45BC-4654-BFA1-CB080D6BEE2B}" srcOrd="0" destOrd="0" presId="urn:microsoft.com/office/officeart/2008/layout/PictureGrid"/>
    <dgm:cxn modelId="{4973DA9C-9F36-4F59-8E0A-9D311D4DF0BD}" type="presOf" srcId="{DDFEF52D-B0B3-44A6-8F74-D75CCB87F791}" destId="{2B224F3B-14B7-4DC3-9955-78118361DBD8}" srcOrd="0" destOrd="0" presId="urn:microsoft.com/office/officeart/2008/layout/PictureGrid"/>
    <dgm:cxn modelId="{0A5F7E9A-387D-4E90-809A-C7B4EB29EBC5}" type="presOf" srcId="{05CE3E01-F0DE-4353-B9BD-FB5F5E9B99D2}" destId="{80B23B41-69D5-41C7-A556-9C1D9DD9D40D}" srcOrd="0" destOrd="0" presId="urn:microsoft.com/office/officeart/2008/layout/PictureGrid"/>
    <dgm:cxn modelId="{9BB352A0-CD24-47D0-AE68-6CA85F5BC268}" type="presOf" srcId="{1CF54D38-03E7-413B-96A9-D07B2AE5471C}" destId="{D21CE303-E746-418A-B009-EFB64BD88319}" srcOrd="0" destOrd="0" presId="urn:microsoft.com/office/officeart/2008/layout/PictureGrid"/>
    <dgm:cxn modelId="{7AE18EB1-82B2-4E1A-9999-33A2F3591CAE}" srcId="{A815A187-1DE1-4368-AF23-81AE8FC71D45}" destId="{C3D4F2F1-61DE-4E13-A899-4E2E82767D5D}" srcOrd="5" destOrd="0" parTransId="{0FFB6073-24B4-4597-8090-E24904725B85}" sibTransId="{078E107A-629D-4C47-8380-1D536688B3C1}"/>
    <dgm:cxn modelId="{63F6F882-15FD-4A7A-952A-FE48E69FBCC8}" srcId="{A815A187-1DE1-4368-AF23-81AE8FC71D45}" destId="{05CE3E01-F0DE-4353-B9BD-FB5F5E9B99D2}" srcOrd="2" destOrd="0" parTransId="{5E89F228-FDCC-4B0F-AD03-38DC01EAB110}" sibTransId="{AD277194-23D1-426D-A752-B5539BBFF089}"/>
    <dgm:cxn modelId="{316EEAA1-BF79-400A-8CB5-0FC313C15D1A}" srcId="{A815A187-1DE1-4368-AF23-81AE8FC71D45}" destId="{1CF54D38-03E7-413B-96A9-D07B2AE5471C}" srcOrd="3" destOrd="0" parTransId="{926002C7-CB0D-4A42-AE54-4FB4BA15889F}" sibTransId="{C9FBAB4D-ECC8-4FE9-A0F2-C9C303367BE7}"/>
    <dgm:cxn modelId="{5FAF7955-7580-4F19-B84C-48ABACEF876F}" type="presParOf" srcId="{012FEE9C-E47C-488F-91E0-BBBEBF730556}" destId="{A17B0A99-829E-48C0-B938-652AC5CCE477}" srcOrd="0" destOrd="0" presId="urn:microsoft.com/office/officeart/2008/layout/PictureGrid"/>
    <dgm:cxn modelId="{1CCF4FC9-D400-4B66-ABB0-E0BF1D99A758}" type="presParOf" srcId="{A17B0A99-829E-48C0-B938-652AC5CCE477}" destId="{2B224F3B-14B7-4DC3-9955-78118361DBD8}" srcOrd="0" destOrd="0" presId="urn:microsoft.com/office/officeart/2008/layout/PictureGrid"/>
    <dgm:cxn modelId="{D6DA8227-EECA-4B14-B397-0A9AD7AD026F}" type="presParOf" srcId="{A17B0A99-829E-48C0-B938-652AC5CCE477}" destId="{60939559-F5FE-4C57-AEF5-C435E76946BA}" srcOrd="1" destOrd="0" presId="urn:microsoft.com/office/officeart/2008/layout/PictureGrid"/>
    <dgm:cxn modelId="{10DA12E0-2237-4360-95B0-A86F870B9DFB}" type="presParOf" srcId="{012FEE9C-E47C-488F-91E0-BBBEBF730556}" destId="{4876BF97-DAE4-4B9C-8592-0D013667B9C4}" srcOrd="1" destOrd="0" presId="urn:microsoft.com/office/officeart/2008/layout/PictureGrid"/>
    <dgm:cxn modelId="{6E5526C8-3B91-460A-8CFB-E98288EDB70D}" type="presParOf" srcId="{012FEE9C-E47C-488F-91E0-BBBEBF730556}" destId="{CC545E72-95D9-4F56-A4AE-6917C6352B1D}" srcOrd="2" destOrd="0" presId="urn:microsoft.com/office/officeart/2008/layout/PictureGrid"/>
    <dgm:cxn modelId="{3952F6F8-7912-43C9-B7DE-7A8F38620054}" type="presParOf" srcId="{CC545E72-95D9-4F56-A4AE-6917C6352B1D}" destId="{8526BFAD-E3B6-40B6-B1A4-1E7C3ED81C2B}" srcOrd="0" destOrd="0" presId="urn:microsoft.com/office/officeart/2008/layout/PictureGrid"/>
    <dgm:cxn modelId="{46AA38CE-C2BD-4EBF-9C9F-ECF3714F6484}" type="presParOf" srcId="{CC545E72-95D9-4F56-A4AE-6917C6352B1D}" destId="{4489A20C-CF25-42BA-83F1-1EDD84BCD372}" srcOrd="1" destOrd="0" presId="urn:microsoft.com/office/officeart/2008/layout/PictureGrid"/>
    <dgm:cxn modelId="{20930CAA-8C5A-4E03-93DA-4FE68A19C963}" type="presParOf" srcId="{012FEE9C-E47C-488F-91E0-BBBEBF730556}" destId="{25125BD2-2F6E-4285-A25C-91D8AC6D6F39}" srcOrd="3" destOrd="0" presId="urn:microsoft.com/office/officeart/2008/layout/PictureGrid"/>
    <dgm:cxn modelId="{28F2EC8B-485E-4B59-8797-E1DD67AAD437}" type="presParOf" srcId="{012FEE9C-E47C-488F-91E0-BBBEBF730556}" destId="{B0E50A0D-BDE4-4285-93B8-80467D29DA2C}" srcOrd="4" destOrd="0" presId="urn:microsoft.com/office/officeart/2008/layout/PictureGrid"/>
    <dgm:cxn modelId="{5391A53F-654E-49A0-9BE7-6E110DD5AE60}" type="presParOf" srcId="{B0E50A0D-BDE4-4285-93B8-80467D29DA2C}" destId="{80B23B41-69D5-41C7-A556-9C1D9DD9D40D}" srcOrd="0" destOrd="0" presId="urn:microsoft.com/office/officeart/2008/layout/PictureGrid"/>
    <dgm:cxn modelId="{D460A7F5-9A67-493E-AB4C-DA1B42866A22}" type="presParOf" srcId="{B0E50A0D-BDE4-4285-93B8-80467D29DA2C}" destId="{C8CA69ED-AD2D-4BE7-8478-5DA135F04F3A}" srcOrd="1" destOrd="0" presId="urn:microsoft.com/office/officeart/2008/layout/PictureGrid"/>
    <dgm:cxn modelId="{B96ACE48-7728-4B9A-935C-E0148B1FE8EC}" type="presParOf" srcId="{012FEE9C-E47C-488F-91E0-BBBEBF730556}" destId="{FFDAC0D8-40F5-46B1-ACC9-E417381FEBB0}" srcOrd="5" destOrd="0" presId="urn:microsoft.com/office/officeart/2008/layout/PictureGrid"/>
    <dgm:cxn modelId="{DBF02662-5C91-47BE-BA6F-063E21247D8F}" type="presParOf" srcId="{012FEE9C-E47C-488F-91E0-BBBEBF730556}" destId="{8566539C-A73F-440B-9CF6-64E62E858B3C}" srcOrd="6" destOrd="0" presId="urn:microsoft.com/office/officeart/2008/layout/PictureGrid"/>
    <dgm:cxn modelId="{D40679C9-B673-4133-899F-1ACE331A382C}" type="presParOf" srcId="{8566539C-A73F-440B-9CF6-64E62E858B3C}" destId="{D21CE303-E746-418A-B009-EFB64BD88319}" srcOrd="0" destOrd="0" presId="urn:microsoft.com/office/officeart/2008/layout/PictureGrid"/>
    <dgm:cxn modelId="{BE50A991-8211-428D-98B1-378E5B8009C9}" type="presParOf" srcId="{8566539C-A73F-440B-9CF6-64E62E858B3C}" destId="{8E8DBEED-95A9-4DDB-A106-F433D683AF7E}" srcOrd="1" destOrd="0" presId="urn:microsoft.com/office/officeart/2008/layout/PictureGrid"/>
    <dgm:cxn modelId="{8BDB5B2F-2BDC-4A3B-995C-45F58A0EF77E}" type="presParOf" srcId="{012FEE9C-E47C-488F-91E0-BBBEBF730556}" destId="{55DAEA82-1C2A-4BA2-9583-682F5BA53C65}" srcOrd="7" destOrd="0" presId="urn:microsoft.com/office/officeart/2008/layout/PictureGrid"/>
    <dgm:cxn modelId="{F8338E24-0912-4547-83A8-BBCFEA0D545C}" type="presParOf" srcId="{012FEE9C-E47C-488F-91E0-BBBEBF730556}" destId="{F3DFFF1F-5ADA-4B1F-8460-0673AF005CE2}" srcOrd="8" destOrd="0" presId="urn:microsoft.com/office/officeart/2008/layout/PictureGrid"/>
    <dgm:cxn modelId="{098AB7A4-5B6E-4F5D-92E5-2FE4EFB14672}" type="presParOf" srcId="{F3DFFF1F-5ADA-4B1F-8460-0673AF005CE2}" destId="{D5E75F47-80BB-47E0-A01F-6EE600116357}" srcOrd="0" destOrd="0" presId="urn:microsoft.com/office/officeart/2008/layout/PictureGrid"/>
    <dgm:cxn modelId="{7C34E8A3-356B-4B13-B9F0-25D0CDDDE561}" type="presParOf" srcId="{F3DFFF1F-5ADA-4B1F-8460-0673AF005CE2}" destId="{FA48D0F3-C61A-478D-8539-3978D5A3525F}" srcOrd="1" destOrd="0" presId="urn:microsoft.com/office/officeart/2008/layout/PictureGrid"/>
    <dgm:cxn modelId="{D97CC938-ADEB-4ECA-88EE-1F774B59D988}" type="presParOf" srcId="{012FEE9C-E47C-488F-91E0-BBBEBF730556}" destId="{AE91CC84-BD24-42DD-98D7-051993E79FBC}" srcOrd="9" destOrd="0" presId="urn:microsoft.com/office/officeart/2008/layout/PictureGrid"/>
    <dgm:cxn modelId="{78B39433-9A1A-4767-B931-D171E7A58DDE}" type="presParOf" srcId="{012FEE9C-E47C-488F-91E0-BBBEBF730556}" destId="{DD6A1197-5966-41C1-AF1F-5C070E70321C}" srcOrd="10" destOrd="0" presId="urn:microsoft.com/office/officeart/2008/layout/PictureGrid"/>
    <dgm:cxn modelId="{4AE7F2CF-56FC-467F-8851-826B0F2FCCBA}" type="presParOf" srcId="{DD6A1197-5966-41C1-AF1F-5C070E70321C}" destId="{9A256B3C-45BC-4654-BFA1-CB080D6BEE2B}" srcOrd="0" destOrd="0" presId="urn:microsoft.com/office/officeart/2008/layout/PictureGrid"/>
    <dgm:cxn modelId="{BA313C24-04D4-44B1-8A19-2391F94C7C0F}" type="presParOf" srcId="{DD6A1197-5966-41C1-AF1F-5C070E70321C}" destId="{5CEAB025-7269-4B11-B860-DDAC0AC29E3C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815A187-1DE1-4368-AF23-81AE8FC71D45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EEEE33-ECFA-4F23-800F-A1DE8E94C89D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 Тематические утренники</a:t>
          </a:r>
          <a:endParaRPr lang="ru-RU" sz="20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CBB97DF-0961-4BD6-A8DF-7774B32EAB78}" type="parTrans" cxnId="{46BC8252-3572-41B3-9D4E-F3A2E2F41B48}">
      <dgm:prSet/>
      <dgm:spPr/>
      <dgm:t>
        <a:bodyPr/>
        <a:lstStyle/>
        <a:p>
          <a:endParaRPr lang="ru-RU"/>
        </a:p>
      </dgm:t>
    </dgm:pt>
    <dgm:pt modelId="{82850468-B853-4465-A97B-DEAFBBDBF174}" type="sibTrans" cxnId="{46BC8252-3572-41B3-9D4E-F3A2E2F41B48}">
      <dgm:prSet/>
      <dgm:spPr/>
      <dgm:t>
        <a:bodyPr/>
        <a:lstStyle/>
        <a:p>
          <a:endParaRPr lang="ru-RU"/>
        </a:p>
      </dgm:t>
    </dgm:pt>
    <dgm:pt modelId="{05CE3E01-F0DE-4353-B9BD-FB5F5E9B99D2}">
      <dgm:prSet/>
      <dgm:spPr/>
      <dgm:t>
        <a:bodyPr/>
        <a:lstStyle/>
        <a:p>
          <a:endParaRPr lang="ru-RU"/>
        </a:p>
      </dgm:t>
    </dgm:pt>
    <dgm:pt modelId="{5E89F228-FDCC-4B0F-AD03-38DC01EAB110}" type="parTrans" cxnId="{63F6F882-15FD-4A7A-952A-FE48E69FBCC8}">
      <dgm:prSet/>
      <dgm:spPr/>
      <dgm:t>
        <a:bodyPr/>
        <a:lstStyle/>
        <a:p>
          <a:endParaRPr lang="ru-RU"/>
        </a:p>
      </dgm:t>
    </dgm:pt>
    <dgm:pt modelId="{AD277194-23D1-426D-A752-B5539BBFF089}" type="sibTrans" cxnId="{63F6F882-15FD-4A7A-952A-FE48E69FBCC8}">
      <dgm:prSet/>
      <dgm:spPr/>
      <dgm:t>
        <a:bodyPr/>
        <a:lstStyle/>
        <a:p>
          <a:endParaRPr lang="ru-RU"/>
        </a:p>
      </dgm:t>
    </dgm:pt>
    <dgm:pt modelId="{1CF54D38-03E7-413B-96A9-D07B2AE5471C}">
      <dgm:prSet/>
      <dgm:spPr/>
      <dgm:t>
        <a:bodyPr/>
        <a:lstStyle/>
        <a:p>
          <a:endParaRPr lang="ru-RU"/>
        </a:p>
      </dgm:t>
    </dgm:pt>
    <dgm:pt modelId="{926002C7-CB0D-4A42-AE54-4FB4BA15889F}" type="parTrans" cxnId="{316EEAA1-BF79-400A-8CB5-0FC313C15D1A}">
      <dgm:prSet/>
      <dgm:spPr/>
      <dgm:t>
        <a:bodyPr/>
        <a:lstStyle/>
        <a:p>
          <a:endParaRPr lang="ru-RU"/>
        </a:p>
      </dgm:t>
    </dgm:pt>
    <dgm:pt modelId="{C9FBAB4D-ECC8-4FE9-A0F2-C9C303367BE7}" type="sibTrans" cxnId="{316EEAA1-BF79-400A-8CB5-0FC313C15D1A}">
      <dgm:prSet/>
      <dgm:spPr/>
      <dgm:t>
        <a:bodyPr/>
        <a:lstStyle/>
        <a:p>
          <a:endParaRPr lang="ru-RU"/>
        </a:p>
      </dgm:t>
    </dgm:pt>
    <dgm:pt modelId="{08A5F035-9162-43C1-95E5-3BAB3FE42311}">
      <dgm:prSet/>
      <dgm:spPr/>
      <dgm:t>
        <a:bodyPr/>
        <a:lstStyle/>
        <a:p>
          <a:endParaRPr lang="ru-RU"/>
        </a:p>
      </dgm:t>
    </dgm:pt>
    <dgm:pt modelId="{E7C4F105-2A4F-4DF2-BAE6-76211D74A28F}" type="parTrans" cxnId="{05BB7738-ABAB-41B7-9A97-B63FF276A613}">
      <dgm:prSet/>
      <dgm:spPr/>
      <dgm:t>
        <a:bodyPr/>
        <a:lstStyle/>
        <a:p>
          <a:endParaRPr lang="ru-RU"/>
        </a:p>
      </dgm:t>
    </dgm:pt>
    <dgm:pt modelId="{60AE85C6-1059-42DD-A615-6F05D1F7AAAE}" type="sibTrans" cxnId="{05BB7738-ABAB-41B7-9A97-B63FF276A613}">
      <dgm:prSet/>
      <dgm:spPr/>
      <dgm:t>
        <a:bodyPr/>
        <a:lstStyle/>
        <a:p>
          <a:endParaRPr lang="ru-RU"/>
        </a:p>
      </dgm:t>
    </dgm:pt>
    <dgm:pt modelId="{DDFEF52D-B0B3-44A6-8F74-D75CCB87F791}">
      <dgm:prSet phldrT="[Текст]"/>
      <dgm:spPr/>
      <dgm:t>
        <a:bodyPr/>
        <a:lstStyle/>
        <a:p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2173C4-1DDA-4A7D-B3E2-5A1EB5DA6E7A}" type="sibTrans" cxnId="{30C41675-972B-4613-9D93-60EC0D1911ED}">
      <dgm:prSet/>
      <dgm:spPr/>
      <dgm:t>
        <a:bodyPr/>
        <a:lstStyle/>
        <a:p>
          <a:endParaRPr lang="ru-RU"/>
        </a:p>
      </dgm:t>
    </dgm:pt>
    <dgm:pt modelId="{EDBEDD25-CF8B-4D2B-B45C-466150BCC248}" type="parTrans" cxnId="{30C41675-972B-4613-9D93-60EC0D1911ED}">
      <dgm:prSet/>
      <dgm:spPr/>
      <dgm:t>
        <a:bodyPr/>
        <a:lstStyle/>
        <a:p>
          <a:endParaRPr lang="ru-RU"/>
        </a:p>
      </dgm:t>
    </dgm:pt>
    <dgm:pt modelId="{012FEE9C-E47C-488F-91E0-BBBEBF730556}" type="pres">
      <dgm:prSet presAssocID="{A815A187-1DE1-4368-AF23-81AE8FC71D45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A17B0A99-829E-48C0-B938-652AC5CCE477}" type="pres">
      <dgm:prSet presAssocID="{DDFEF52D-B0B3-44A6-8F74-D75CCB87F791}" presName="composite" presStyleCnt="0"/>
      <dgm:spPr/>
    </dgm:pt>
    <dgm:pt modelId="{2B224F3B-14B7-4DC3-9955-78118361DBD8}" type="pres">
      <dgm:prSet presAssocID="{DDFEF52D-B0B3-44A6-8F74-D75CCB87F791}" presName="rect2" presStyleLbl="revTx" presStyleIdx="0" presStyleCnt="5" custScaleX="112861" custLinFactNeighborX="-992" custLinFactNeighborY="-62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939559-F5FE-4C57-AEF5-C435E76946BA}" type="pres">
      <dgm:prSet presAssocID="{DDFEF52D-B0B3-44A6-8F74-D75CCB87F791}" presName="rect1" presStyleLbl="alignImgPlace1" presStyleIdx="0" presStyleCnt="5" custScaleX="140240" custScaleY="122474" custLinFactNeighborX="-19622" custLinFactNeighborY="72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876BF97-DAE4-4B9C-8592-0D013667B9C4}" type="pres">
      <dgm:prSet presAssocID="{752173C4-1DDA-4A7D-B3E2-5A1EB5DA6E7A}" presName="sibTrans" presStyleCnt="0"/>
      <dgm:spPr/>
    </dgm:pt>
    <dgm:pt modelId="{CC545E72-95D9-4F56-A4AE-6917C6352B1D}" type="pres">
      <dgm:prSet presAssocID="{47EEEE33-ECFA-4F23-800F-A1DE8E94C89D}" presName="composite" presStyleCnt="0"/>
      <dgm:spPr/>
    </dgm:pt>
    <dgm:pt modelId="{8526BFAD-E3B6-40B6-B1A4-1E7C3ED81C2B}" type="pres">
      <dgm:prSet presAssocID="{47EEEE33-ECFA-4F23-800F-A1DE8E94C89D}" presName="rect2" presStyleLbl="revTx" presStyleIdx="1" presStyleCnt="5" custScaleX="283233" custScaleY="137496" custLinFactNeighborX="-1338" custLinFactNeighborY="-892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89A20C-CF25-42BA-83F1-1EDD84BCD372}" type="pres">
      <dgm:prSet presAssocID="{47EEEE33-ECFA-4F23-800F-A1DE8E94C89D}" presName="rect1" presStyleLbl="alignImgPlace1" presStyleIdx="1" presStyleCnt="5" custScaleX="171072" custScaleY="93176" custLinFactNeighborX="-3466" custLinFactNeighborY="102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5125BD2-2F6E-4285-A25C-91D8AC6D6F39}" type="pres">
      <dgm:prSet presAssocID="{82850468-B853-4465-A97B-DEAFBBDBF174}" presName="sibTrans" presStyleCnt="0"/>
      <dgm:spPr/>
    </dgm:pt>
    <dgm:pt modelId="{B0E50A0D-BDE4-4285-93B8-80467D29DA2C}" type="pres">
      <dgm:prSet presAssocID="{05CE3E01-F0DE-4353-B9BD-FB5F5E9B99D2}" presName="composite" presStyleCnt="0"/>
      <dgm:spPr/>
    </dgm:pt>
    <dgm:pt modelId="{80B23B41-69D5-41C7-A556-9C1D9DD9D40D}" type="pres">
      <dgm:prSet presAssocID="{05CE3E01-F0DE-4353-B9BD-FB5F5E9B99D2}" presName="rect2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A69ED-AD2D-4BE7-8478-5DA135F04F3A}" type="pres">
      <dgm:prSet presAssocID="{05CE3E01-F0DE-4353-B9BD-FB5F5E9B99D2}" presName="rect1" presStyleLbl="alignImgPlace1" presStyleIdx="2" presStyleCnt="5" custScaleX="140451" custScaleY="119632" custLinFactNeighborX="1536" custLinFactNeighborY="327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FDAC0D8-40F5-46B1-ACC9-E417381FEBB0}" type="pres">
      <dgm:prSet presAssocID="{AD277194-23D1-426D-A752-B5539BBFF089}" presName="sibTrans" presStyleCnt="0"/>
      <dgm:spPr/>
    </dgm:pt>
    <dgm:pt modelId="{8566539C-A73F-440B-9CF6-64E62E858B3C}" type="pres">
      <dgm:prSet presAssocID="{1CF54D38-03E7-413B-96A9-D07B2AE5471C}" presName="composite" presStyleCnt="0"/>
      <dgm:spPr/>
    </dgm:pt>
    <dgm:pt modelId="{D21CE303-E746-418A-B009-EFB64BD88319}" type="pres">
      <dgm:prSet presAssocID="{1CF54D38-03E7-413B-96A9-D07B2AE5471C}" presName="rect2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8DBEED-95A9-4DDB-A106-F433D683AF7E}" type="pres">
      <dgm:prSet presAssocID="{1CF54D38-03E7-413B-96A9-D07B2AE5471C}" presName="rect1" presStyleLbl="alignImgPlace1" presStyleIdx="3" presStyleCnt="5" custScaleX="160682" custScaleY="108676" custLinFactNeighborX="-25500" custLinFactNeighborY="706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ru-RU"/>
        </a:p>
      </dgm:t>
    </dgm:pt>
    <dgm:pt modelId="{55DAEA82-1C2A-4BA2-9583-682F5BA53C65}" type="pres">
      <dgm:prSet presAssocID="{C9FBAB4D-ECC8-4FE9-A0F2-C9C303367BE7}" presName="sibTrans" presStyleCnt="0"/>
      <dgm:spPr/>
    </dgm:pt>
    <dgm:pt modelId="{F3DFFF1F-5ADA-4B1F-8460-0673AF005CE2}" type="pres">
      <dgm:prSet presAssocID="{08A5F035-9162-43C1-95E5-3BAB3FE42311}" presName="composite" presStyleCnt="0"/>
      <dgm:spPr/>
    </dgm:pt>
    <dgm:pt modelId="{D5E75F47-80BB-47E0-A01F-6EE600116357}" type="pres">
      <dgm:prSet presAssocID="{08A5F035-9162-43C1-95E5-3BAB3FE42311}" presName="rect2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48D0F3-C61A-478D-8539-3978D5A3525F}" type="pres">
      <dgm:prSet presAssocID="{08A5F035-9162-43C1-95E5-3BAB3FE42311}" presName="rect1" presStyleLbl="alignImgPlace1" presStyleIdx="4" presStyleCnt="5" custScaleX="163199" custScaleY="97859" custLinFactNeighborX="19865" custLinFactNeighborY="681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36DCD317-AA78-4A20-8DCB-1DD275B7A1F3}" type="presOf" srcId="{1CF54D38-03E7-413B-96A9-D07B2AE5471C}" destId="{D21CE303-E746-418A-B009-EFB64BD88319}" srcOrd="0" destOrd="0" presId="urn:microsoft.com/office/officeart/2008/layout/PictureGrid"/>
    <dgm:cxn modelId="{CC934127-7B8B-4AB1-8E69-CDE8ED270C71}" type="presOf" srcId="{05CE3E01-F0DE-4353-B9BD-FB5F5E9B99D2}" destId="{80B23B41-69D5-41C7-A556-9C1D9DD9D40D}" srcOrd="0" destOrd="0" presId="urn:microsoft.com/office/officeart/2008/layout/PictureGrid"/>
    <dgm:cxn modelId="{C36E8990-A016-40E3-8F22-E588F905098D}" type="presOf" srcId="{A815A187-1DE1-4368-AF23-81AE8FC71D45}" destId="{012FEE9C-E47C-488F-91E0-BBBEBF730556}" srcOrd="0" destOrd="0" presId="urn:microsoft.com/office/officeart/2008/layout/PictureGrid"/>
    <dgm:cxn modelId="{316EEAA1-BF79-400A-8CB5-0FC313C15D1A}" srcId="{A815A187-1DE1-4368-AF23-81AE8FC71D45}" destId="{1CF54D38-03E7-413B-96A9-D07B2AE5471C}" srcOrd="3" destOrd="0" parTransId="{926002C7-CB0D-4A42-AE54-4FB4BA15889F}" sibTransId="{C9FBAB4D-ECC8-4FE9-A0F2-C9C303367BE7}"/>
    <dgm:cxn modelId="{4721185C-FA9B-4AB4-B38E-D298B0F16C33}" type="presOf" srcId="{08A5F035-9162-43C1-95E5-3BAB3FE42311}" destId="{D5E75F47-80BB-47E0-A01F-6EE600116357}" srcOrd="0" destOrd="0" presId="urn:microsoft.com/office/officeart/2008/layout/PictureGrid"/>
    <dgm:cxn modelId="{63F6F882-15FD-4A7A-952A-FE48E69FBCC8}" srcId="{A815A187-1DE1-4368-AF23-81AE8FC71D45}" destId="{05CE3E01-F0DE-4353-B9BD-FB5F5E9B99D2}" srcOrd="2" destOrd="0" parTransId="{5E89F228-FDCC-4B0F-AD03-38DC01EAB110}" sibTransId="{AD277194-23D1-426D-A752-B5539BBFF089}"/>
    <dgm:cxn modelId="{30C41675-972B-4613-9D93-60EC0D1911ED}" srcId="{A815A187-1DE1-4368-AF23-81AE8FC71D45}" destId="{DDFEF52D-B0B3-44A6-8F74-D75CCB87F791}" srcOrd="0" destOrd="0" parTransId="{EDBEDD25-CF8B-4D2B-B45C-466150BCC248}" sibTransId="{752173C4-1DDA-4A7D-B3E2-5A1EB5DA6E7A}"/>
    <dgm:cxn modelId="{DFCF0FE3-D624-45EA-9E0F-A6423F02AEF2}" type="presOf" srcId="{47EEEE33-ECFA-4F23-800F-A1DE8E94C89D}" destId="{8526BFAD-E3B6-40B6-B1A4-1E7C3ED81C2B}" srcOrd="0" destOrd="0" presId="urn:microsoft.com/office/officeart/2008/layout/PictureGrid"/>
    <dgm:cxn modelId="{05BB7738-ABAB-41B7-9A97-B63FF276A613}" srcId="{A815A187-1DE1-4368-AF23-81AE8FC71D45}" destId="{08A5F035-9162-43C1-95E5-3BAB3FE42311}" srcOrd="4" destOrd="0" parTransId="{E7C4F105-2A4F-4DF2-BAE6-76211D74A28F}" sibTransId="{60AE85C6-1059-42DD-A615-6F05D1F7AAAE}"/>
    <dgm:cxn modelId="{600AC51A-58A9-4A48-8701-541266C9E212}" type="presOf" srcId="{DDFEF52D-B0B3-44A6-8F74-D75CCB87F791}" destId="{2B224F3B-14B7-4DC3-9955-78118361DBD8}" srcOrd="0" destOrd="0" presId="urn:microsoft.com/office/officeart/2008/layout/PictureGrid"/>
    <dgm:cxn modelId="{46BC8252-3572-41B3-9D4E-F3A2E2F41B48}" srcId="{A815A187-1DE1-4368-AF23-81AE8FC71D45}" destId="{47EEEE33-ECFA-4F23-800F-A1DE8E94C89D}" srcOrd="1" destOrd="0" parTransId="{0CBB97DF-0961-4BD6-A8DF-7774B32EAB78}" sibTransId="{82850468-B853-4465-A97B-DEAFBBDBF174}"/>
    <dgm:cxn modelId="{0085090E-5785-479D-8960-AC8D14AEB344}" type="presParOf" srcId="{012FEE9C-E47C-488F-91E0-BBBEBF730556}" destId="{A17B0A99-829E-48C0-B938-652AC5CCE477}" srcOrd="0" destOrd="0" presId="urn:microsoft.com/office/officeart/2008/layout/PictureGrid"/>
    <dgm:cxn modelId="{0892E3FA-31ED-47D3-9C32-68228A4220A2}" type="presParOf" srcId="{A17B0A99-829E-48C0-B938-652AC5CCE477}" destId="{2B224F3B-14B7-4DC3-9955-78118361DBD8}" srcOrd="0" destOrd="0" presId="urn:microsoft.com/office/officeart/2008/layout/PictureGrid"/>
    <dgm:cxn modelId="{37F13544-0D92-4E7F-95E8-A1C170A6E6A9}" type="presParOf" srcId="{A17B0A99-829E-48C0-B938-652AC5CCE477}" destId="{60939559-F5FE-4C57-AEF5-C435E76946BA}" srcOrd="1" destOrd="0" presId="urn:microsoft.com/office/officeart/2008/layout/PictureGrid"/>
    <dgm:cxn modelId="{F825BF37-3433-45E6-AB7B-CA27F72A148A}" type="presParOf" srcId="{012FEE9C-E47C-488F-91E0-BBBEBF730556}" destId="{4876BF97-DAE4-4B9C-8592-0D013667B9C4}" srcOrd="1" destOrd="0" presId="urn:microsoft.com/office/officeart/2008/layout/PictureGrid"/>
    <dgm:cxn modelId="{B94A1EB4-E1E6-45B1-AF67-A453A0CE29A2}" type="presParOf" srcId="{012FEE9C-E47C-488F-91E0-BBBEBF730556}" destId="{CC545E72-95D9-4F56-A4AE-6917C6352B1D}" srcOrd="2" destOrd="0" presId="urn:microsoft.com/office/officeart/2008/layout/PictureGrid"/>
    <dgm:cxn modelId="{6A56A028-F732-456E-A123-CE4D663D5CE8}" type="presParOf" srcId="{CC545E72-95D9-4F56-A4AE-6917C6352B1D}" destId="{8526BFAD-E3B6-40B6-B1A4-1E7C3ED81C2B}" srcOrd="0" destOrd="0" presId="urn:microsoft.com/office/officeart/2008/layout/PictureGrid"/>
    <dgm:cxn modelId="{18246BE5-DFDE-46E0-9119-D35ABEFEC5C9}" type="presParOf" srcId="{CC545E72-95D9-4F56-A4AE-6917C6352B1D}" destId="{4489A20C-CF25-42BA-83F1-1EDD84BCD372}" srcOrd="1" destOrd="0" presId="urn:microsoft.com/office/officeart/2008/layout/PictureGrid"/>
    <dgm:cxn modelId="{E6537E34-06ED-4925-971E-B0434AB67E25}" type="presParOf" srcId="{012FEE9C-E47C-488F-91E0-BBBEBF730556}" destId="{25125BD2-2F6E-4285-A25C-91D8AC6D6F39}" srcOrd="3" destOrd="0" presId="urn:microsoft.com/office/officeart/2008/layout/PictureGrid"/>
    <dgm:cxn modelId="{7BE79194-CA5C-4DF1-8BFA-AA4053BCA219}" type="presParOf" srcId="{012FEE9C-E47C-488F-91E0-BBBEBF730556}" destId="{B0E50A0D-BDE4-4285-93B8-80467D29DA2C}" srcOrd="4" destOrd="0" presId="urn:microsoft.com/office/officeart/2008/layout/PictureGrid"/>
    <dgm:cxn modelId="{53437E82-44E4-4B6B-AD79-1021235884BA}" type="presParOf" srcId="{B0E50A0D-BDE4-4285-93B8-80467D29DA2C}" destId="{80B23B41-69D5-41C7-A556-9C1D9DD9D40D}" srcOrd="0" destOrd="0" presId="urn:microsoft.com/office/officeart/2008/layout/PictureGrid"/>
    <dgm:cxn modelId="{4DAB2C1C-4A47-4987-BF2C-8467896A1BAE}" type="presParOf" srcId="{B0E50A0D-BDE4-4285-93B8-80467D29DA2C}" destId="{C8CA69ED-AD2D-4BE7-8478-5DA135F04F3A}" srcOrd="1" destOrd="0" presId="urn:microsoft.com/office/officeart/2008/layout/PictureGrid"/>
    <dgm:cxn modelId="{C7A59EF3-0E0E-4F95-8033-3553697EE341}" type="presParOf" srcId="{012FEE9C-E47C-488F-91E0-BBBEBF730556}" destId="{FFDAC0D8-40F5-46B1-ACC9-E417381FEBB0}" srcOrd="5" destOrd="0" presId="urn:microsoft.com/office/officeart/2008/layout/PictureGrid"/>
    <dgm:cxn modelId="{A40B888F-6814-4B74-929D-C4AC035830EC}" type="presParOf" srcId="{012FEE9C-E47C-488F-91E0-BBBEBF730556}" destId="{8566539C-A73F-440B-9CF6-64E62E858B3C}" srcOrd="6" destOrd="0" presId="urn:microsoft.com/office/officeart/2008/layout/PictureGrid"/>
    <dgm:cxn modelId="{4ABF80C5-123F-430B-947C-6349C13D9B75}" type="presParOf" srcId="{8566539C-A73F-440B-9CF6-64E62E858B3C}" destId="{D21CE303-E746-418A-B009-EFB64BD88319}" srcOrd="0" destOrd="0" presId="urn:microsoft.com/office/officeart/2008/layout/PictureGrid"/>
    <dgm:cxn modelId="{1FB0C6EB-601C-4E32-B665-86C743A4C9A9}" type="presParOf" srcId="{8566539C-A73F-440B-9CF6-64E62E858B3C}" destId="{8E8DBEED-95A9-4DDB-A106-F433D683AF7E}" srcOrd="1" destOrd="0" presId="urn:microsoft.com/office/officeart/2008/layout/PictureGrid"/>
    <dgm:cxn modelId="{7812C945-4458-4A0B-B556-C51454C4ED97}" type="presParOf" srcId="{012FEE9C-E47C-488F-91E0-BBBEBF730556}" destId="{55DAEA82-1C2A-4BA2-9583-682F5BA53C65}" srcOrd="7" destOrd="0" presId="urn:microsoft.com/office/officeart/2008/layout/PictureGrid"/>
    <dgm:cxn modelId="{E77D6AE5-0714-4A5E-AC54-49F0449F8962}" type="presParOf" srcId="{012FEE9C-E47C-488F-91E0-BBBEBF730556}" destId="{F3DFFF1F-5ADA-4B1F-8460-0673AF005CE2}" srcOrd="8" destOrd="0" presId="urn:microsoft.com/office/officeart/2008/layout/PictureGrid"/>
    <dgm:cxn modelId="{FE7EF6C8-A26E-4E89-A313-46E5AA2D990C}" type="presParOf" srcId="{F3DFFF1F-5ADA-4B1F-8460-0673AF005CE2}" destId="{D5E75F47-80BB-47E0-A01F-6EE600116357}" srcOrd="0" destOrd="0" presId="urn:microsoft.com/office/officeart/2008/layout/PictureGrid"/>
    <dgm:cxn modelId="{1E65D625-3812-4209-8009-C08A0128A976}" type="presParOf" srcId="{F3DFFF1F-5ADA-4B1F-8460-0673AF005CE2}" destId="{FA48D0F3-C61A-478D-8539-3978D5A3525F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56DDE9-9441-4B2A-9618-ECCA6D950F0D}" type="doc">
      <dgm:prSet loTypeId="urn:microsoft.com/office/officeart/2008/layout/BendingPictureCaptionList" loCatId="picture" qsTypeId="urn:microsoft.com/office/officeart/2005/8/quickstyle/simple1#7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92B747B6-C806-48D3-99FF-4233A3A8CD37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600" b="1" spc="-2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Анкетирование и опросы</a:t>
          </a:r>
          <a:r>
            <a:rPr lang="ru-RU" sz="1600" b="1" spc="-20" dirty="0" smtClean="0">
              <a:effectLst/>
              <a:latin typeface="Times New Roman" pitchFamily="18" charset="0"/>
              <a:cs typeface="Times New Roman" pitchFamily="18" charset="0"/>
            </a:rPr>
            <a:t> 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B3EB8646-9505-43C1-875A-BA0DB1BEEEA8}" type="parTrans" cxnId="{8A18F688-2FF3-48B5-9729-6EEA7DBF0C0C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25A9C8F7-6F8B-4CD8-BF71-F2826E052A23}" type="sibTrans" cxnId="{8A18F688-2FF3-48B5-9729-6EEA7DBF0C0C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4856B53E-46AD-435F-B40F-D2667784D7F4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Памятки для родителей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024C12-E643-4272-888F-BC70FE312C05}" type="parTrans" cxnId="{7A27E289-3D7A-423F-99C7-84F7E945ED22}">
      <dgm:prSet/>
      <dgm:spPr/>
      <dgm:t>
        <a:bodyPr/>
        <a:lstStyle/>
        <a:p>
          <a:endParaRPr lang="ru-RU"/>
        </a:p>
      </dgm:t>
    </dgm:pt>
    <dgm:pt modelId="{3AAFC212-CB70-47E0-8807-E6A37C5C7B97}" type="sibTrans" cxnId="{7A27E289-3D7A-423F-99C7-84F7E945ED22}">
      <dgm:prSet/>
      <dgm:spPr/>
      <dgm:t>
        <a:bodyPr/>
        <a:lstStyle/>
        <a:p>
          <a:endParaRPr lang="ru-RU"/>
        </a:p>
      </dgm:t>
    </dgm:pt>
    <dgm:pt modelId="{0E1B24B7-F394-402D-B644-44E5782C829C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Консультация </a:t>
          </a:r>
        </a:p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«Растим патриотов»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85C4C6-B9D6-41E0-97B7-ABC2F2D43D76}" type="parTrans" cxnId="{02537073-4E20-456A-9E1F-B0398C5D71BB}">
      <dgm:prSet/>
      <dgm:spPr/>
      <dgm:t>
        <a:bodyPr/>
        <a:lstStyle/>
        <a:p>
          <a:endParaRPr lang="ru-RU"/>
        </a:p>
      </dgm:t>
    </dgm:pt>
    <dgm:pt modelId="{2D78139F-E3A4-4C25-A863-944FA6AE3F07}" type="sibTrans" cxnId="{02537073-4E20-456A-9E1F-B0398C5D71BB}">
      <dgm:prSet/>
      <dgm:spPr/>
      <dgm:t>
        <a:bodyPr/>
        <a:lstStyle/>
        <a:p>
          <a:endParaRPr lang="ru-RU"/>
        </a:p>
      </dgm:t>
    </dgm:pt>
    <dgm:pt modelId="{7CFB322D-1E5A-49E0-99F3-3C68ACE02281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Составление родословной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4F816BE-9929-47AB-B51B-DBD690E5AA6D}" type="parTrans" cxnId="{BA510381-A5D0-4F42-B7B7-736896AE5AC8}">
      <dgm:prSet/>
      <dgm:spPr/>
      <dgm:t>
        <a:bodyPr/>
        <a:lstStyle/>
        <a:p>
          <a:endParaRPr lang="ru-RU"/>
        </a:p>
      </dgm:t>
    </dgm:pt>
    <dgm:pt modelId="{61E54035-8438-4459-9BEF-E7DF1147C7B8}" type="sibTrans" cxnId="{BA510381-A5D0-4F42-B7B7-736896AE5AC8}">
      <dgm:prSet/>
      <dgm:spPr/>
      <dgm:t>
        <a:bodyPr/>
        <a:lstStyle/>
        <a:p>
          <a:endParaRPr lang="ru-RU"/>
        </a:p>
      </dgm:t>
    </dgm:pt>
    <dgm:pt modelId="{2A3B888D-A418-40D7-B828-3F50EF4915CF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Участие в утренниках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93AB7CC-54FC-423A-AAC5-C3FE32415786}" type="parTrans" cxnId="{1CC568B2-DE98-42E9-AB0C-343235A54F8F}">
      <dgm:prSet/>
      <dgm:spPr/>
      <dgm:t>
        <a:bodyPr/>
        <a:lstStyle/>
        <a:p>
          <a:endParaRPr lang="ru-RU"/>
        </a:p>
      </dgm:t>
    </dgm:pt>
    <dgm:pt modelId="{BB8F8F50-8025-4EA2-9D26-37209CD7CC7C}" type="sibTrans" cxnId="{1CC568B2-DE98-42E9-AB0C-343235A54F8F}">
      <dgm:prSet/>
      <dgm:spPr/>
      <dgm:t>
        <a:bodyPr/>
        <a:lstStyle/>
        <a:p>
          <a:endParaRPr lang="ru-RU"/>
        </a:p>
      </dgm:t>
    </dgm:pt>
    <dgm:pt modelId="{B6DDF4D0-43CB-4932-999A-703990F53F42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600" b="1" spc="-4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Родительское собрание </a:t>
          </a:r>
          <a:r>
            <a:rPr lang="ru-RU" sz="1600" b="1" spc="-40" baseline="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«Воспитание патриотических чувств у дошкольников»</a:t>
          </a:r>
          <a:endParaRPr lang="ru-RU" sz="1600" b="1" spc="-40" baseline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AF802E5-F653-4EBC-810C-9BC5CE4180C2}" type="sibTrans" cxnId="{00119C8C-BFAD-47F8-81CF-401D13628934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0E1871EC-B33C-45B8-AE79-C65946AE2CAD}" type="parTrans" cxnId="{00119C8C-BFAD-47F8-81CF-401D13628934}">
      <dgm:prSet/>
      <dgm:spPr/>
      <dgm:t>
        <a:bodyPr/>
        <a:lstStyle/>
        <a:p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DBD2296F-6B8F-42CF-BF4E-2871C00DA018}" type="pres">
      <dgm:prSet presAssocID="{BD56DDE9-9441-4B2A-9618-ECCA6D950F0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662BD6-3355-44AB-9B68-C149C48CCC64}" type="pres">
      <dgm:prSet presAssocID="{B6DDF4D0-43CB-4932-999A-703990F53F42}" presName="composite" presStyleCnt="0"/>
      <dgm:spPr/>
    </dgm:pt>
    <dgm:pt modelId="{EEBDF121-72CB-4D70-9E29-4A67B4689236}" type="pres">
      <dgm:prSet presAssocID="{B6DDF4D0-43CB-4932-999A-703990F53F42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ru-RU"/>
        </a:p>
      </dgm:t>
    </dgm:pt>
    <dgm:pt modelId="{4B1EA703-D5E1-46D0-A8A2-8DDB08A6970E}" type="pres">
      <dgm:prSet presAssocID="{B6DDF4D0-43CB-4932-999A-703990F53F42}" presName="wedgeRectCallout1" presStyleLbl="node1" presStyleIdx="0" presStyleCnt="6" custScaleY="116141" custLinFactNeighborX="1440" custLinFactNeighborY="-15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A8C791-60B9-4D1D-A0CF-4FC4C86956F1}" type="pres">
      <dgm:prSet presAssocID="{6AF802E5-F653-4EBC-810C-9BC5CE4180C2}" presName="sibTrans" presStyleCnt="0"/>
      <dgm:spPr/>
    </dgm:pt>
    <dgm:pt modelId="{5B3084C5-2D6A-43F5-8A17-144F419DD4A7}" type="pres">
      <dgm:prSet presAssocID="{0E1B24B7-F394-402D-B644-44E5782C829C}" presName="composite" presStyleCnt="0"/>
      <dgm:spPr/>
    </dgm:pt>
    <dgm:pt modelId="{A72D701E-2A81-4AD8-B530-C18D7ACC8317}" type="pres">
      <dgm:prSet presAssocID="{0E1B24B7-F394-402D-B644-44E5782C829C}" presName="rect1" presStyleLbl="bgImgPlace1" presStyleIdx="1" presStyleCnt="6" custLinFactNeighborX="-854" custLinFactNeighborY="320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  <dgm:t>
        <a:bodyPr/>
        <a:lstStyle/>
        <a:p>
          <a:endParaRPr lang="ru-RU"/>
        </a:p>
      </dgm:t>
    </dgm:pt>
    <dgm:pt modelId="{F17270FA-0658-4455-8028-5F5C88E3CC35}" type="pres">
      <dgm:prSet presAssocID="{0E1B24B7-F394-402D-B644-44E5782C829C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E02835-7A53-4B95-B83E-2E5337C63B1F}" type="pres">
      <dgm:prSet presAssocID="{2D78139F-E3A4-4C25-A863-944FA6AE3F07}" presName="sibTrans" presStyleCnt="0"/>
      <dgm:spPr/>
    </dgm:pt>
    <dgm:pt modelId="{FA112CE8-2789-472B-A0AB-292FA6CBA113}" type="pres">
      <dgm:prSet presAssocID="{92B747B6-C806-48D3-99FF-4233A3A8CD37}" presName="composite" presStyleCnt="0"/>
      <dgm:spPr/>
    </dgm:pt>
    <dgm:pt modelId="{5BAA109A-BBF5-4100-AB92-CFC1DF5BF498}" type="pres">
      <dgm:prSet presAssocID="{92B747B6-C806-48D3-99FF-4233A3A8CD37}" presName="rect1" presStyleLbl="b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06B2491-2D1D-458B-8311-F2417B418931}" type="pres">
      <dgm:prSet presAssocID="{92B747B6-C806-48D3-99FF-4233A3A8CD37}" presName="wedgeRectCallout1" presStyleLbl="node1" presStyleIdx="2" presStyleCnt="6" custLinFactNeighborX="1440" custLinFactNeighborY="-45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B7E5D7-9A7A-4BC7-9F84-C74C0943B619}" type="pres">
      <dgm:prSet presAssocID="{25A9C8F7-6F8B-4CD8-BF71-F2826E052A23}" presName="sibTrans" presStyleCnt="0"/>
      <dgm:spPr/>
    </dgm:pt>
    <dgm:pt modelId="{3DA968E0-0732-4CB0-8914-04D03311E241}" type="pres">
      <dgm:prSet presAssocID="{4856B53E-46AD-435F-B40F-D2667784D7F4}" presName="composite" presStyleCnt="0"/>
      <dgm:spPr/>
    </dgm:pt>
    <dgm:pt modelId="{FA24FC46-9BD7-493A-846E-6F7E904DAF01}" type="pres">
      <dgm:prSet presAssocID="{4856B53E-46AD-435F-B40F-D2667784D7F4}" presName="rect1" presStyleLbl="b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05CE5DB-8992-4FBD-BFA1-640CE4B9FA28}" type="pres">
      <dgm:prSet presAssocID="{4856B53E-46AD-435F-B40F-D2667784D7F4}" presName="wedgeRectCallout1" presStyleLbl="node1" presStyleIdx="3" presStyleCnt="6" custLinFactNeighborX="1440" custLinFactNeighborY="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F032C-65DB-47EE-9E29-8CEF28E1DB5C}" type="pres">
      <dgm:prSet presAssocID="{3AAFC212-CB70-47E0-8807-E6A37C5C7B97}" presName="sibTrans" presStyleCnt="0"/>
      <dgm:spPr/>
    </dgm:pt>
    <dgm:pt modelId="{9658AEB7-9CB9-4D0F-A864-0D3547785575}" type="pres">
      <dgm:prSet presAssocID="{7CFB322D-1E5A-49E0-99F3-3C68ACE02281}" presName="composite" presStyleCnt="0"/>
      <dgm:spPr/>
    </dgm:pt>
    <dgm:pt modelId="{55BC6644-DAC0-42E3-A544-42BD97E17EED}" type="pres">
      <dgm:prSet presAssocID="{7CFB322D-1E5A-49E0-99F3-3C68ACE02281}" presName="rect1" presStyleLbl="b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C68523E-7CE2-4842-8917-76A6EBF8CB1A}" type="pres">
      <dgm:prSet presAssocID="{7CFB322D-1E5A-49E0-99F3-3C68ACE02281}" presName="wedgeRectCallout1" presStyleLbl="node1" presStyleIdx="4" presStyleCnt="6" custLinFactNeighborX="-995" custLinFactNeighborY="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DC447-3EF4-40CB-8C31-8B1EA2DAE588}" type="pres">
      <dgm:prSet presAssocID="{61E54035-8438-4459-9BEF-E7DF1147C7B8}" presName="sibTrans" presStyleCnt="0"/>
      <dgm:spPr/>
    </dgm:pt>
    <dgm:pt modelId="{B8DE9C67-476B-4BF9-9D3D-C6D45D9F9B3C}" type="pres">
      <dgm:prSet presAssocID="{2A3B888D-A418-40D7-B828-3F50EF4915CF}" presName="composite" presStyleCnt="0"/>
      <dgm:spPr/>
    </dgm:pt>
    <dgm:pt modelId="{AAD3238F-932D-47D1-A601-C9B7FD13DA1C}" type="pres">
      <dgm:prSet presAssocID="{2A3B888D-A418-40D7-B828-3F50EF4915CF}" presName="rect1" presStyleLbl="b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EA54CD9-7C8E-4868-8DD9-9D498D7C28CA}" type="pres">
      <dgm:prSet presAssocID="{2A3B888D-A418-40D7-B828-3F50EF4915CF}" presName="wedgeRectCallout1" presStyleLbl="node1" presStyleIdx="5" presStyleCnt="6" custLinFactNeighborX="-3479" custLinFactNeighborY="3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3FFF6E-A754-45D3-8A91-94F0AF522EEB}" type="presOf" srcId="{7CFB322D-1E5A-49E0-99F3-3C68ACE02281}" destId="{DC68523E-7CE2-4842-8917-76A6EBF8CB1A}" srcOrd="0" destOrd="0" presId="urn:microsoft.com/office/officeart/2008/layout/BendingPictureCaptionList"/>
    <dgm:cxn modelId="{D61C938C-57E6-403A-8D38-EC3934178278}" type="presOf" srcId="{BD56DDE9-9441-4B2A-9618-ECCA6D950F0D}" destId="{DBD2296F-6B8F-42CF-BF4E-2871C00DA018}" srcOrd="0" destOrd="0" presId="urn:microsoft.com/office/officeart/2008/layout/BendingPictureCaptionList"/>
    <dgm:cxn modelId="{53E25D57-8A15-4BB5-B235-30A457BA6979}" type="presOf" srcId="{0E1B24B7-F394-402D-B644-44E5782C829C}" destId="{F17270FA-0658-4455-8028-5F5C88E3CC35}" srcOrd="0" destOrd="0" presId="urn:microsoft.com/office/officeart/2008/layout/BendingPictureCaptionList"/>
    <dgm:cxn modelId="{D827E4BF-80E1-499A-AA4B-960EAD7F1F51}" type="presOf" srcId="{2A3B888D-A418-40D7-B828-3F50EF4915CF}" destId="{7EA54CD9-7C8E-4868-8DD9-9D498D7C28CA}" srcOrd="0" destOrd="0" presId="urn:microsoft.com/office/officeart/2008/layout/BendingPictureCaptionList"/>
    <dgm:cxn modelId="{ED3CC37B-40A4-4A48-9D7E-1DB79EAF457C}" type="presOf" srcId="{92B747B6-C806-48D3-99FF-4233A3A8CD37}" destId="{B06B2491-2D1D-458B-8311-F2417B418931}" srcOrd="0" destOrd="0" presId="urn:microsoft.com/office/officeart/2008/layout/BendingPictureCaptionList"/>
    <dgm:cxn modelId="{8A18F688-2FF3-48B5-9729-6EEA7DBF0C0C}" srcId="{BD56DDE9-9441-4B2A-9618-ECCA6D950F0D}" destId="{92B747B6-C806-48D3-99FF-4233A3A8CD37}" srcOrd="2" destOrd="0" parTransId="{B3EB8646-9505-43C1-875A-BA0DB1BEEEA8}" sibTransId="{25A9C8F7-6F8B-4CD8-BF71-F2826E052A23}"/>
    <dgm:cxn modelId="{1CC568B2-DE98-42E9-AB0C-343235A54F8F}" srcId="{BD56DDE9-9441-4B2A-9618-ECCA6D950F0D}" destId="{2A3B888D-A418-40D7-B828-3F50EF4915CF}" srcOrd="5" destOrd="0" parTransId="{193AB7CC-54FC-423A-AAC5-C3FE32415786}" sibTransId="{BB8F8F50-8025-4EA2-9D26-37209CD7CC7C}"/>
    <dgm:cxn modelId="{CC76CE84-68F7-4EF8-96D5-49ABCBC35A2C}" type="presOf" srcId="{4856B53E-46AD-435F-B40F-D2667784D7F4}" destId="{705CE5DB-8992-4FBD-BFA1-640CE4B9FA28}" srcOrd="0" destOrd="0" presId="urn:microsoft.com/office/officeart/2008/layout/BendingPictureCaptionList"/>
    <dgm:cxn modelId="{00119C8C-BFAD-47F8-81CF-401D13628934}" srcId="{BD56DDE9-9441-4B2A-9618-ECCA6D950F0D}" destId="{B6DDF4D0-43CB-4932-999A-703990F53F42}" srcOrd="0" destOrd="0" parTransId="{0E1871EC-B33C-45B8-AE79-C65946AE2CAD}" sibTransId="{6AF802E5-F653-4EBC-810C-9BC5CE4180C2}"/>
    <dgm:cxn modelId="{7A27E289-3D7A-423F-99C7-84F7E945ED22}" srcId="{BD56DDE9-9441-4B2A-9618-ECCA6D950F0D}" destId="{4856B53E-46AD-435F-B40F-D2667784D7F4}" srcOrd="3" destOrd="0" parTransId="{85024C12-E643-4272-888F-BC70FE312C05}" sibTransId="{3AAFC212-CB70-47E0-8807-E6A37C5C7B97}"/>
    <dgm:cxn modelId="{BC5392FA-E4BD-4C0A-AC57-45230363A820}" type="presOf" srcId="{B6DDF4D0-43CB-4932-999A-703990F53F42}" destId="{4B1EA703-D5E1-46D0-A8A2-8DDB08A6970E}" srcOrd="0" destOrd="0" presId="urn:microsoft.com/office/officeart/2008/layout/BendingPictureCaptionList"/>
    <dgm:cxn modelId="{BA510381-A5D0-4F42-B7B7-736896AE5AC8}" srcId="{BD56DDE9-9441-4B2A-9618-ECCA6D950F0D}" destId="{7CFB322D-1E5A-49E0-99F3-3C68ACE02281}" srcOrd="4" destOrd="0" parTransId="{54F816BE-9929-47AB-B51B-DBD690E5AA6D}" sibTransId="{61E54035-8438-4459-9BEF-E7DF1147C7B8}"/>
    <dgm:cxn modelId="{02537073-4E20-456A-9E1F-B0398C5D71BB}" srcId="{BD56DDE9-9441-4B2A-9618-ECCA6D950F0D}" destId="{0E1B24B7-F394-402D-B644-44E5782C829C}" srcOrd="1" destOrd="0" parTransId="{1785C4C6-B9D6-41E0-97B7-ABC2F2D43D76}" sibTransId="{2D78139F-E3A4-4C25-A863-944FA6AE3F07}"/>
    <dgm:cxn modelId="{3D2CC947-CD4C-44FA-AFBB-3ACD146C25A4}" type="presParOf" srcId="{DBD2296F-6B8F-42CF-BF4E-2871C00DA018}" destId="{12662BD6-3355-44AB-9B68-C149C48CCC64}" srcOrd="0" destOrd="0" presId="urn:microsoft.com/office/officeart/2008/layout/BendingPictureCaptionList"/>
    <dgm:cxn modelId="{596A01E9-2416-4E10-85F1-91E503202768}" type="presParOf" srcId="{12662BD6-3355-44AB-9B68-C149C48CCC64}" destId="{EEBDF121-72CB-4D70-9E29-4A67B4689236}" srcOrd="0" destOrd="0" presId="urn:microsoft.com/office/officeart/2008/layout/BendingPictureCaptionList"/>
    <dgm:cxn modelId="{E02D4E76-E9BE-4F42-B1EB-3B13337C2DE1}" type="presParOf" srcId="{12662BD6-3355-44AB-9B68-C149C48CCC64}" destId="{4B1EA703-D5E1-46D0-A8A2-8DDB08A6970E}" srcOrd="1" destOrd="0" presId="urn:microsoft.com/office/officeart/2008/layout/BendingPictureCaptionList"/>
    <dgm:cxn modelId="{744C962A-DC9C-4FBC-8474-65CE32AEA92F}" type="presParOf" srcId="{DBD2296F-6B8F-42CF-BF4E-2871C00DA018}" destId="{F3A8C791-60B9-4D1D-A0CF-4FC4C86956F1}" srcOrd="1" destOrd="0" presId="urn:microsoft.com/office/officeart/2008/layout/BendingPictureCaptionList"/>
    <dgm:cxn modelId="{F58B5794-E4E8-4DC1-B414-32560CECF698}" type="presParOf" srcId="{DBD2296F-6B8F-42CF-BF4E-2871C00DA018}" destId="{5B3084C5-2D6A-43F5-8A17-144F419DD4A7}" srcOrd="2" destOrd="0" presId="urn:microsoft.com/office/officeart/2008/layout/BendingPictureCaptionList"/>
    <dgm:cxn modelId="{D12E20C2-CCB3-4C65-B232-E63B2AF74A3A}" type="presParOf" srcId="{5B3084C5-2D6A-43F5-8A17-144F419DD4A7}" destId="{A72D701E-2A81-4AD8-B530-C18D7ACC8317}" srcOrd="0" destOrd="0" presId="urn:microsoft.com/office/officeart/2008/layout/BendingPictureCaptionList"/>
    <dgm:cxn modelId="{785D33C7-6716-46FA-B186-B68B0F13CB17}" type="presParOf" srcId="{5B3084C5-2D6A-43F5-8A17-144F419DD4A7}" destId="{F17270FA-0658-4455-8028-5F5C88E3CC35}" srcOrd="1" destOrd="0" presId="urn:microsoft.com/office/officeart/2008/layout/BendingPictureCaptionList"/>
    <dgm:cxn modelId="{DBEC4E66-4C22-4515-B845-D08FC8F95155}" type="presParOf" srcId="{DBD2296F-6B8F-42CF-BF4E-2871C00DA018}" destId="{6CE02835-7A53-4B95-B83E-2E5337C63B1F}" srcOrd="3" destOrd="0" presId="urn:microsoft.com/office/officeart/2008/layout/BendingPictureCaptionList"/>
    <dgm:cxn modelId="{8B290189-F24C-4170-8F9B-D405A4F049AD}" type="presParOf" srcId="{DBD2296F-6B8F-42CF-BF4E-2871C00DA018}" destId="{FA112CE8-2789-472B-A0AB-292FA6CBA113}" srcOrd="4" destOrd="0" presId="urn:microsoft.com/office/officeart/2008/layout/BendingPictureCaptionList"/>
    <dgm:cxn modelId="{81A59C4B-A5B1-4429-B7AA-093B7EBE6E4D}" type="presParOf" srcId="{FA112CE8-2789-472B-A0AB-292FA6CBA113}" destId="{5BAA109A-BBF5-4100-AB92-CFC1DF5BF498}" srcOrd="0" destOrd="0" presId="urn:microsoft.com/office/officeart/2008/layout/BendingPictureCaptionList"/>
    <dgm:cxn modelId="{EF396195-F4EE-41A8-8A92-80DF381B3EF8}" type="presParOf" srcId="{FA112CE8-2789-472B-A0AB-292FA6CBA113}" destId="{B06B2491-2D1D-458B-8311-F2417B418931}" srcOrd="1" destOrd="0" presId="urn:microsoft.com/office/officeart/2008/layout/BendingPictureCaptionList"/>
    <dgm:cxn modelId="{089CD7FA-837E-4E94-8B54-E45827AC23A6}" type="presParOf" srcId="{DBD2296F-6B8F-42CF-BF4E-2871C00DA018}" destId="{DAB7E5D7-9A7A-4BC7-9F84-C74C0943B619}" srcOrd="5" destOrd="0" presId="urn:microsoft.com/office/officeart/2008/layout/BendingPictureCaptionList"/>
    <dgm:cxn modelId="{D70B3C8B-7180-4A16-BAD7-6A8214F96030}" type="presParOf" srcId="{DBD2296F-6B8F-42CF-BF4E-2871C00DA018}" destId="{3DA968E0-0732-4CB0-8914-04D03311E241}" srcOrd="6" destOrd="0" presId="urn:microsoft.com/office/officeart/2008/layout/BendingPictureCaptionList"/>
    <dgm:cxn modelId="{FAC2E700-64BE-4212-827B-93CC9278051D}" type="presParOf" srcId="{3DA968E0-0732-4CB0-8914-04D03311E241}" destId="{FA24FC46-9BD7-493A-846E-6F7E904DAF01}" srcOrd="0" destOrd="0" presId="urn:microsoft.com/office/officeart/2008/layout/BendingPictureCaptionList"/>
    <dgm:cxn modelId="{47714E27-EB9D-4318-A3CF-D3C2F387AF16}" type="presParOf" srcId="{3DA968E0-0732-4CB0-8914-04D03311E241}" destId="{705CE5DB-8992-4FBD-BFA1-640CE4B9FA28}" srcOrd="1" destOrd="0" presId="urn:microsoft.com/office/officeart/2008/layout/BendingPictureCaptionList"/>
    <dgm:cxn modelId="{B9C407C2-3539-416A-B9F7-B68597F7BBFC}" type="presParOf" srcId="{DBD2296F-6B8F-42CF-BF4E-2871C00DA018}" destId="{EB8F032C-65DB-47EE-9E29-8CEF28E1DB5C}" srcOrd="7" destOrd="0" presId="urn:microsoft.com/office/officeart/2008/layout/BendingPictureCaptionList"/>
    <dgm:cxn modelId="{B43D2D81-E73C-456B-B2DB-9BC6266199B6}" type="presParOf" srcId="{DBD2296F-6B8F-42CF-BF4E-2871C00DA018}" destId="{9658AEB7-9CB9-4D0F-A864-0D3547785575}" srcOrd="8" destOrd="0" presId="urn:microsoft.com/office/officeart/2008/layout/BendingPictureCaptionList"/>
    <dgm:cxn modelId="{3CB20F2A-87BE-4C2A-BEBF-3AD2D82726A5}" type="presParOf" srcId="{9658AEB7-9CB9-4D0F-A864-0D3547785575}" destId="{55BC6644-DAC0-42E3-A544-42BD97E17EED}" srcOrd="0" destOrd="0" presId="urn:microsoft.com/office/officeart/2008/layout/BendingPictureCaptionList"/>
    <dgm:cxn modelId="{88AD65A7-F876-4504-8AA9-E133242DAF57}" type="presParOf" srcId="{9658AEB7-9CB9-4D0F-A864-0D3547785575}" destId="{DC68523E-7CE2-4842-8917-76A6EBF8CB1A}" srcOrd="1" destOrd="0" presId="urn:microsoft.com/office/officeart/2008/layout/BendingPictureCaptionList"/>
    <dgm:cxn modelId="{E2ACBB7D-A9B9-467E-984F-A659E96FD9DF}" type="presParOf" srcId="{DBD2296F-6B8F-42CF-BF4E-2871C00DA018}" destId="{972DC447-3EF4-40CB-8C31-8B1EA2DAE588}" srcOrd="9" destOrd="0" presId="urn:microsoft.com/office/officeart/2008/layout/BendingPictureCaptionList"/>
    <dgm:cxn modelId="{3564594F-9D42-477D-ABAE-4B086FE6A74F}" type="presParOf" srcId="{DBD2296F-6B8F-42CF-BF4E-2871C00DA018}" destId="{B8DE9C67-476B-4BF9-9D3D-C6D45D9F9B3C}" srcOrd="10" destOrd="0" presId="urn:microsoft.com/office/officeart/2008/layout/BendingPictureCaptionList"/>
    <dgm:cxn modelId="{3DD80A38-2DEF-4E2A-AA55-FF5B739C2F72}" type="presParOf" srcId="{B8DE9C67-476B-4BF9-9D3D-C6D45D9F9B3C}" destId="{AAD3238F-932D-47D1-A601-C9B7FD13DA1C}" srcOrd="0" destOrd="0" presId="urn:microsoft.com/office/officeart/2008/layout/BendingPictureCaptionList"/>
    <dgm:cxn modelId="{D052210F-30F5-40CA-9B47-DAA17F775C89}" type="presParOf" srcId="{B8DE9C67-476B-4BF9-9D3D-C6D45D9F9B3C}" destId="{7EA54CD9-7C8E-4868-8DD9-9D498D7C28C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698C95B-05B1-4542-83B2-30BAF433EA06}" type="doc">
      <dgm:prSet loTypeId="urn:microsoft.com/office/officeart/2005/8/layout/radial5" loCatId="cycle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3F8B332B-F03E-483B-B1F5-329C55ACC63E}">
      <dgm:prSet phldrT="[Текст]" custT="1"/>
      <dgm:spPr>
        <a:xfrm>
          <a:off x="4873690" y="2357675"/>
          <a:ext cx="1682699" cy="1682699"/>
        </a:xfrm>
        <a:prstGeom prst="ellipse">
          <a:avLst/>
        </a:prstGeom>
        <a:solidFill>
          <a:srgbClr val="488DFE"/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МАДОУ «Детский сад «Светлячок»</a:t>
          </a:r>
          <a:endParaRPr lang="ru-RU" sz="16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9AA47754-E626-4EB3-9C04-DC4C63BAC9D0}" type="parTrans" cxnId="{33F42F42-17C9-40F7-BE5F-EABEB14ACCD7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B779C5C-E17A-4AD7-B6BF-06BF09D96417}" type="sibTrans" cxnId="{33F42F42-17C9-40F7-BE5F-EABEB14ACCD7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D0856E2-639A-4BD3-91CB-851EBA80AD2F}">
      <dgm:prSet phldrT="[Текст]" custT="1"/>
      <dgm:spPr>
        <a:xfrm>
          <a:off x="2834771" y="1180504"/>
          <a:ext cx="1682699" cy="1682699"/>
        </a:xfrm>
        <a:prstGeom prst="ellipse">
          <a:avLst/>
        </a:prstGeom>
        <a:solidFill>
          <a:srgbClr val="9CBEE8"/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ТОГАУК «</a:t>
          </a:r>
          <a:r>
            <a:rPr lang="ru-RU" sz="1600" b="1" dirty="0" err="1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Тамбовконцерт</a:t>
          </a:r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»</a:t>
          </a:r>
          <a:endParaRPr lang="ru-RU" sz="16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AC6B737-6B54-4A20-BE04-0EF68483AC33}" type="parTrans" cxnId="{C09FF950-C647-47AF-865C-4739230BC220}">
      <dgm:prSet custT="1"/>
      <dgm:spPr>
        <a:xfrm rot="12600000">
          <a:off x="4526320" y="2329418"/>
          <a:ext cx="355969" cy="572117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0"/>
            <a:satOff val="0"/>
            <a:lumOff val="0"/>
            <a:alphaOff val="0"/>
          </a:srgbClr>
        </a:solidFill>
        <a:ln>
          <a:solidFill>
            <a:schemeClr val="tx2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F07950EF-23A5-4433-AD9E-5B8D37ED8BA5}" type="sibTrans" cxnId="{C09FF950-C647-47AF-865C-4739230BC220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FC1F071-8262-4AA2-BAE2-E6E1252F61AC}">
      <dgm:prSet phldrT="[Текст]" custT="1"/>
      <dgm:spPr>
        <a:xfrm>
          <a:off x="4873690" y="4712016"/>
          <a:ext cx="1682699" cy="168269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МБУ</a:t>
          </a:r>
          <a:r>
            <a:rPr lang="ru-RU" sz="1600" b="1" baseline="0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 ДО ДШИ Тамбовского муниципального округа </a:t>
          </a:r>
          <a:endParaRPr lang="ru-RU" sz="16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BA2C4719-E174-4572-98A1-5F20C09EBCF8}" type="parTrans" cxnId="{40B59A7C-0A0F-4254-9C7C-6C8DAA38B881}">
      <dgm:prSet custT="1"/>
      <dgm:spPr>
        <a:xfrm rot="5400000">
          <a:off x="5537055" y="4080061"/>
          <a:ext cx="355969" cy="572117"/>
        </a:xfrm>
        <a:prstGeom prst="rightArrow">
          <a:avLst>
            <a:gd name="adj1" fmla="val 60000"/>
            <a:gd name="adj2" fmla="val 50000"/>
          </a:avLst>
        </a:prstGeom>
        <a:solidFill>
          <a:srgbClr val="488DFE"/>
        </a:solidFill>
        <a:ln>
          <a:solidFill>
            <a:schemeClr val="tx2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8E053D4-5533-4512-9751-48E65495B39B}" type="sibTrans" cxnId="{40B59A7C-0A0F-4254-9C7C-6C8DAA38B881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F2BCDC-DA82-4031-A1A8-AD7327D2AF6D}">
      <dgm:prSet phldrT="[Текст]" custT="1"/>
      <dgm:spPr>
        <a:xfrm>
          <a:off x="6912609" y="3534845"/>
          <a:ext cx="1682699" cy="1682699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МБОУ «Комсомольская СОШ»</a:t>
          </a:r>
          <a:endParaRPr lang="ru-RU" sz="1600" b="1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51BF17D8-B5DA-4FC6-8FD4-773B74FE0866}" type="parTrans" cxnId="{1D68E7A2-BDAA-4EE5-B8CC-A532CE7AA122}">
      <dgm:prSet custT="1"/>
      <dgm:spPr>
        <a:xfrm rot="1800000">
          <a:off x="6547789" y="3496513"/>
          <a:ext cx="355969" cy="572117"/>
        </a:xfrm>
        <a:prstGeom prst="rightArrow">
          <a:avLst>
            <a:gd name="adj1" fmla="val 60000"/>
            <a:gd name="adj2" fmla="val 50000"/>
          </a:avLst>
        </a:prstGeom>
        <a:solidFill>
          <a:srgbClr val="488DFE"/>
        </a:solidFill>
        <a:ln>
          <a:solidFill>
            <a:schemeClr val="tx2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gm:spPr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905820AD-BE41-4708-B898-9C396B4FBE0E}" type="sibTrans" cxnId="{1D68E7A2-BDAA-4EE5-B8CC-A532CE7AA122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CC03134-C6AC-40E7-8BC8-C21D2A3BF111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МБУК «</a:t>
          </a:r>
          <a:r>
            <a:rPr lang="ru-RU" sz="16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Межпоселенческая</a:t>
          </a:r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библиотека Тамбовского района» п. «Комсомолец»</a:t>
          </a:r>
          <a:endParaRPr lang="ru-RU" sz="1600" dirty="0"/>
        </a:p>
      </dgm:t>
    </dgm:pt>
    <dgm:pt modelId="{B27F348D-5DBB-4EAC-8741-C329958292BB}" type="parTrans" cxnId="{B238546E-539C-42F8-ADB9-358FF7878209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BBC8D883-3C1A-46C5-BD5C-D7CAFB304B8E}" type="sibTrans" cxnId="{B238546E-539C-42F8-ADB9-358FF7878209}">
      <dgm:prSet/>
      <dgm:spPr/>
      <dgm:t>
        <a:bodyPr/>
        <a:lstStyle/>
        <a:p>
          <a:endParaRPr lang="ru-RU"/>
        </a:p>
      </dgm:t>
    </dgm:pt>
    <dgm:pt modelId="{5883B22E-0ECF-4948-A12C-9256A0333AD3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ДК «Родник»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п. «Комсомолец»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6BC8BE-2816-4C1D-9CC3-757A59841AAE}" type="parTrans" cxnId="{7DD2F736-2C9C-47A1-BB78-97A557798C2C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D95F9502-A212-42DF-9919-199FFA9D2DC9}" type="sibTrans" cxnId="{7DD2F736-2C9C-47A1-BB78-97A557798C2C}">
      <dgm:prSet/>
      <dgm:spPr/>
      <dgm:t>
        <a:bodyPr/>
        <a:lstStyle/>
        <a:p>
          <a:endParaRPr lang="ru-RU"/>
        </a:p>
      </dgm:t>
    </dgm:pt>
    <dgm:pt modelId="{5C49F3DC-D466-40D5-AA45-C41F0406618B}" type="pres">
      <dgm:prSet presAssocID="{8698C95B-05B1-4542-83B2-30BAF433EA0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E08A94-9F51-406A-BB2C-85A35B05774B}" type="pres">
      <dgm:prSet presAssocID="{3F8B332B-F03E-483B-B1F5-329C55ACC63E}" presName="centerShape" presStyleLbl="node0" presStyleIdx="0" presStyleCnt="1" custScaleX="147486" custScaleY="121000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937EFFBD-D4A2-4675-AEDD-324A116740A9}" type="pres">
      <dgm:prSet presAssocID="{446BC8BE-2816-4C1D-9CC3-757A59841AAE}" presName="parTrans" presStyleLbl="sibTrans2D1" presStyleIdx="0" presStyleCnt="5"/>
      <dgm:spPr/>
      <dgm:t>
        <a:bodyPr/>
        <a:lstStyle/>
        <a:p>
          <a:endParaRPr lang="ru-RU"/>
        </a:p>
      </dgm:t>
    </dgm:pt>
    <dgm:pt modelId="{0539E66E-1EE6-4D55-BBD0-EBDD27D73DDB}" type="pres">
      <dgm:prSet presAssocID="{446BC8BE-2816-4C1D-9CC3-757A59841AAE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A4008BF3-4F07-4CE5-8C94-A031E46231EA}" type="pres">
      <dgm:prSet presAssocID="{5883B22E-0ECF-4948-A12C-9256A0333AD3}" presName="node" presStyleLbl="node1" presStyleIdx="0" presStyleCnt="5" custScaleX="138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E23C2A-44D2-46A2-ADD5-B5BCDBE1540D}" type="pres">
      <dgm:prSet presAssocID="{51BF17D8-B5DA-4FC6-8FD4-773B74FE0866}" presName="parTrans" presStyleLbl="sibTrans2D1" presStyleIdx="1" presStyleCnt="5" custScaleX="185711"/>
      <dgm:spPr/>
      <dgm:t>
        <a:bodyPr/>
        <a:lstStyle/>
        <a:p>
          <a:endParaRPr lang="ru-RU"/>
        </a:p>
      </dgm:t>
    </dgm:pt>
    <dgm:pt modelId="{9865C086-1045-44D5-A72D-5EBCB5464075}" type="pres">
      <dgm:prSet presAssocID="{51BF17D8-B5DA-4FC6-8FD4-773B74FE0866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CD7AA228-7D07-4AC1-8B71-DB6CB92F6AFB}" type="pres">
      <dgm:prSet presAssocID="{89F2BCDC-DA82-4031-A1A8-AD7327D2AF6D}" presName="node" presStyleLbl="node1" presStyleIdx="1" presStyleCnt="5" custScaleX="138674" custScaleY="98709" custRadScaleRad="115327" custRadScaleInc="5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6EDA9-4040-47CB-B194-6649AC9EF693}" type="pres">
      <dgm:prSet presAssocID="{BA2C4719-E174-4572-98A1-5F20C09EBCF8}" presName="parTrans" presStyleLbl="sibTrans2D1" presStyleIdx="2" presStyleCnt="5" custScaleX="154936"/>
      <dgm:spPr/>
      <dgm:t>
        <a:bodyPr/>
        <a:lstStyle/>
        <a:p>
          <a:endParaRPr lang="ru-RU"/>
        </a:p>
      </dgm:t>
    </dgm:pt>
    <dgm:pt modelId="{A1FBAB7F-7500-45DF-9E74-2C6661408618}" type="pres">
      <dgm:prSet presAssocID="{BA2C4719-E174-4572-98A1-5F20C09EBCF8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14325D91-0F7C-4EF5-AB6E-46C43130FAF6}" type="pres">
      <dgm:prSet presAssocID="{0FC1F071-8262-4AA2-BAE2-E6E1252F61AC}" presName="node" presStyleLbl="node1" presStyleIdx="2" presStyleCnt="5" custScaleX="128828" custScaleY="110000" custRadScaleRad="106404" custRadScaleInc="-3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BE1B9D-E4E9-4B7D-AE26-84298A229058}" type="pres">
      <dgm:prSet presAssocID="{8AC6B737-6B54-4A20-BE04-0EF68483AC33}" presName="parTrans" presStyleLbl="sibTrans2D1" presStyleIdx="3" presStyleCnt="5" custScaleX="158574"/>
      <dgm:spPr/>
      <dgm:t>
        <a:bodyPr/>
        <a:lstStyle/>
        <a:p>
          <a:endParaRPr lang="ru-RU"/>
        </a:p>
      </dgm:t>
    </dgm:pt>
    <dgm:pt modelId="{F453FDAA-4537-4167-AA90-9F8AB2A94E97}" type="pres">
      <dgm:prSet presAssocID="{8AC6B737-6B54-4A20-BE04-0EF68483AC33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1BD65BEC-80AA-45C6-9386-808B1FFDD8D3}" type="pres">
      <dgm:prSet presAssocID="{AD0856E2-639A-4BD3-91CB-851EBA80AD2F}" presName="node" presStyleLbl="node1" presStyleIdx="3" presStyleCnt="5" custScaleX="138757" custScaleY="110000" custRadScaleRad="115892" custRadScaleInc="196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DA087-706F-45A9-816A-DA89A5024ABF}" type="pres">
      <dgm:prSet presAssocID="{B27F348D-5DBB-4EAC-8741-C329958292BB}" presName="parTrans" presStyleLbl="sibTrans2D1" presStyleIdx="4" presStyleCnt="5" custScaleX="124126" custLinFactNeighborX="-14839" custLinFactNeighborY="-483"/>
      <dgm:spPr/>
      <dgm:t>
        <a:bodyPr/>
        <a:lstStyle/>
        <a:p>
          <a:endParaRPr lang="ru-RU"/>
        </a:p>
      </dgm:t>
    </dgm:pt>
    <dgm:pt modelId="{43C74B02-CE79-4F37-8A96-0DC17C610B41}" type="pres">
      <dgm:prSet presAssocID="{B27F348D-5DBB-4EAC-8741-C329958292BB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EE91D093-E2D9-4131-9E0D-F12035E5F7A9}" type="pres">
      <dgm:prSet presAssocID="{9CC03134-C6AC-40E7-8BC8-C21D2A3BF111}" presName="node" presStyleLbl="node1" presStyleIdx="4" presStyleCnt="5" custScaleX="175116" custScaleY="103951" custRadScaleRad="116279" custRadScaleInc="-153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94CE8D-CDEB-4A8B-93D0-5A35FB325FA1}" type="presOf" srcId="{446BC8BE-2816-4C1D-9CC3-757A59841AAE}" destId="{937EFFBD-D4A2-4675-AEDD-324A116740A9}" srcOrd="0" destOrd="0" presId="urn:microsoft.com/office/officeart/2005/8/layout/radial5"/>
    <dgm:cxn modelId="{365B00D9-2DCD-4C3A-B480-C0CEE9520768}" type="presOf" srcId="{0FC1F071-8262-4AA2-BAE2-E6E1252F61AC}" destId="{14325D91-0F7C-4EF5-AB6E-46C43130FAF6}" srcOrd="0" destOrd="0" presId="urn:microsoft.com/office/officeart/2005/8/layout/radial5"/>
    <dgm:cxn modelId="{06E37FB5-EA3E-4AB2-A425-2FD886ACFA46}" type="presOf" srcId="{B27F348D-5DBB-4EAC-8741-C329958292BB}" destId="{43C74B02-CE79-4F37-8A96-0DC17C610B41}" srcOrd="1" destOrd="0" presId="urn:microsoft.com/office/officeart/2005/8/layout/radial5"/>
    <dgm:cxn modelId="{920BBC74-EDEB-48B3-B664-78D42F4EF738}" type="presOf" srcId="{8698C95B-05B1-4542-83B2-30BAF433EA06}" destId="{5C49F3DC-D466-40D5-AA45-C41F0406618B}" srcOrd="0" destOrd="0" presId="urn:microsoft.com/office/officeart/2005/8/layout/radial5"/>
    <dgm:cxn modelId="{33F42F42-17C9-40F7-BE5F-EABEB14ACCD7}" srcId="{8698C95B-05B1-4542-83B2-30BAF433EA06}" destId="{3F8B332B-F03E-483B-B1F5-329C55ACC63E}" srcOrd="0" destOrd="0" parTransId="{9AA47754-E626-4EB3-9C04-DC4C63BAC9D0}" sibTransId="{6B779C5C-E17A-4AD7-B6BF-06BF09D96417}"/>
    <dgm:cxn modelId="{810B757A-BF77-4D43-9CD7-DE51448A86F9}" type="presOf" srcId="{9CC03134-C6AC-40E7-8BC8-C21D2A3BF111}" destId="{EE91D093-E2D9-4131-9E0D-F12035E5F7A9}" srcOrd="0" destOrd="0" presId="urn:microsoft.com/office/officeart/2005/8/layout/radial5"/>
    <dgm:cxn modelId="{1C664258-D89A-41FD-ADF5-E359D1268920}" type="presOf" srcId="{89F2BCDC-DA82-4031-A1A8-AD7327D2AF6D}" destId="{CD7AA228-7D07-4AC1-8B71-DB6CB92F6AFB}" srcOrd="0" destOrd="0" presId="urn:microsoft.com/office/officeart/2005/8/layout/radial5"/>
    <dgm:cxn modelId="{65A80CD2-A64C-4248-ABA7-96323373583B}" type="presOf" srcId="{51BF17D8-B5DA-4FC6-8FD4-773B74FE0866}" destId="{8BE23C2A-44D2-46A2-ADD5-B5BCDBE1540D}" srcOrd="0" destOrd="0" presId="urn:microsoft.com/office/officeart/2005/8/layout/radial5"/>
    <dgm:cxn modelId="{27BD6AA7-B1F0-41B0-BB7D-D6A47F1A74C8}" type="presOf" srcId="{8AC6B737-6B54-4A20-BE04-0EF68483AC33}" destId="{85BE1B9D-E4E9-4B7D-AE26-84298A229058}" srcOrd="0" destOrd="0" presId="urn:microsoft.com/office/officeart/2005/8/layout/radial5"/>
    <dgm:cxn modelId="{40B59A7C-0A0F-4254-9C7C-6C8DAA38B881}" srcId="{3F8B332B-F03E-483B-B1F5-329C55ACC63E}" destId="{0FC1F071-8262-4AA2-BAE2-E6E1252F61AC}" srcOrd="2" destOrd="0" parTransId="{BA2C4719-E174-4572-98A1-5F20C09EBCF8}" sibTransId="{58E053D4-5533-4512-9751-48E65495B39B}"/>
    <dgm:cxn modelId="{C09FF950-C647-47AF-865C-4739230BC220}" srcId="{3F8B332B-F03E-483B-B1F5-329C55ACC63E}" destId="{AD0856E2-639A-4BD3-91CB-851EBA80AD2F}" srcOrd="3" destOrd="0" parTransId="{8AC6B737-6B54-4A20-BE04-0EF68483AC33}" sibTransId="{F07950EF-23A5-4433-AD9E-5B8D37ED8BA5}"/>
    <dgm:cxn modelId="{C771F92A-9F81-430B-9C1D-4A3F2BE38A8A}" type="presOf" srcId="{AD0856E2-639A-4BD3-91CB-851EBA80AD2F}" destId="{1BD65BEC-80AA-45C6-9386-808B1FFDD8D3}" srcOrd="0" destOrd="0" presId="urn:microsoft.com/office/officeart/2005/8/layout/radial5"/>
    <dgm:cxn modelId="{83A027FF-AC5B-4BA2-A096-22C1FB08003B}" type="presOf" srcId="{BA2C4719-E174-4572-98A1-5F20C09EBCF8}" destId="{A1FBAB7F-7500-45DF-9E74-2C6661408618}" srcOrd="1" destOrd="0" presId="urn:microsoft.com/office/officeart/2005/8/layout/radial5"/>
    <dgm:cxn modelId="{7DD2F736-2C9C-47A1-BB78-97A557798C2C}" srcId="{3F8B332B-F03E-483B-B1F5-329C55ACC63E}" destId="{5883B22E-0ECF-4948-A12C-9256A0333AD3}" srcOrd="0" destOrd="0" parTransId="{446BC8BE-2816-4C1D-9CC3-757A59841AAE}" sibTransId="{D95F9502-A212-42DF-9919-199FFA9D2DC9}"/>
    <dgm:cxn modelId="{599F3A91-34E5-46AC-AA41-E345F285B7E0}" type="presOf" srcId="{3F8B332B-F03E-483B-B1F5-329C55ACC63E}" destId="{38E08A94-9F51-406A-BB2C-85A35B05774B}" srcOrd="0" destOrd="0" presId="urn:microsoft.com/office/officeart/2005/8/layout/radial5"/>
    <dgm:cxn modelId="{1D423C39-7ACB-4098-87B3-028E8808A4F1}" type="presOf" srcId="{B27F348D-5DBB-4EAC-8741-C329958292BB}" destId="{760DA087-706F-45A9-816A-DA89A5024ABF}" srcOrd="0" destOrd="0" presId="urn:microsoft.com/office/officeart/2005/8/layout/radial5"/>
    <dgm:cxn modelId="{630B91A2-BD0A-47B4-859C-0CE10F56181E}" type="presOf" srcId="{446BC8BE-2816-4C1D-9CC3-757A59841AAE}" destId="{0539E66E-1EE6-4D55-BBD0-EBDD27D73DDB}" srcOrd="1" destOrd="0" presId="urn:microsoft.com/office/officeart/2005/8/layout/radial5"/>
    <dgm:cxn modelId="{0BDFC06E-7BE6-4746-A2FB-8AA34C653545}" type="presOf" srcId="{51BF17D8-B5DA-4FC6-8FD4-773B74FE0866}" destId="{9865C086-1045-44D5-A72D-5EBCB5464075}" srcOrd="1" destOrd="0" presId="urn:microsoft.com/office/officeart/2005/8/layout/radial5"/>
    <dgm:cxn modelId="{1D68E7A2-BDAA-4EE5-B8CC-A532CE7AA122}" srcId="{3F8B332B-F03E-483B-B1F5-329C55ACC63E}" destId="{89F2BCDC-DA82-4031-A1A8-AD7327D2AF6D}" srcOrd="1" destOrd="0" parTransId="{51BF17D8-B5DA-4FC6-8FD4-773B74FE0866}" sibTransId="{905820AD-BE41-4708-B898-9C396B4FBE0E}"/>
    <dgm:cxn modelId="{869C227C-2FA4-44E8-B849-AE3C79437406}" type="presOf" srcId="{BA2C4719-E174-4572-98A1-5F20C09EBCF8}" destId="{0EC6EDA9-4040-47CB-B194-6649AC9EF693}" srcOrd="0" destOrd="0" presId="urn:microsoft.com/office/officeart/2005/8/layout/radial5"/>
    <dgm:cxn modelId="{A1775FDB-1C51-4E1F-A8A1-3AB262223E4F}" type="presOf" srcId="{8AC6B737-6B54-4A20-BE04-0EF68483AC33}" destId="{F453FDAA-4537-4167-AA90-9F8AB2A94E97}" srcOrd="1" destOrd="0" presId="urn:microsoft.com/office/officeart/2005/8/layout/radial5"/>
    <dgm:cxn modelId="{B238546E-539C-42F8-ADB9-358FF7878209}" srcId="{3F8B332B-F03E-483B-B1F5-329C55ACC63E}" destId="{9CC03134-C6AC-40E7-8BC8-C21D2A3BF111}" srcOrd="4" destOrd="0" parTransId="{B27F348D-5DBB-4EAC-8741-C329958292BB}" sibTransId="{BBC8D883-3C1A-46C5-BD5C-D7CAFB304B8E}"/>
    <dgm:cxn modelId="{0D35C098-F9AE-417C-8F64-C433B796733D}" type="presOf" srcId="{5883B22E-0ECF-4948-A12C-9256A0333AD3}" destId="{A4008BF3-4F07-4CE5-8C94-A031E46231EA}" srcOrd="0" destOrd="0" presId="urn:microsoft.com/office/officeart/2005/8/layout/radial5"/>
    <dgm:cxn modelId="{47CD44DB-667B-4726-B47F-66681231A787}" type="presParOf" srcId="{5C49F3DC-D466-40D5-AA45-C41F0406618B}" destId="{38E08A94-9F51-406A-BB2C-85A35B05774B}" srcOrd="0" destOrd="0" presId="urn:microsoft.com/office/officeart/2005/8/layout/radial5"/>
    <dgm:cxn modelId="{3B05F4BC-147B-4D33-A7C6-102E647F6554}" type="presParOf" srcId="{5C49F3DC-D466-40D5-AA45-C41F0406618B}" destId="{937EFFBD-D4A2-4675-AEDD-324A116740A9}" srcOrd="1" destOrd="0" presId="urn:microsoft.com/office/officeart/2005/8/layout/radial5"/>
    <dgm:cxn modelId="{AE42F64F-270D-49CE-B6F2-FB67DA2D56A0}" type="presParOf" srcId="{937EFFBD-D4A2-4675-AEDD-324A116740A9}" destId="{0539E66E-1EE6-4D55-BBD0-EBDD27D73DDB}" srcOrd="0" destOrd="0" presId="urn:microsoft.com/office/officeart/2005/8/layout/radial5"/>
    <dgm:cxn modelId="{CA0CD103-B683-4905-8C87-054B20B0FB86}" type="presParOf" srcId="{5C49F3DC-D466-40D5-AA45-C41F0406618B}" destId="{A4008BF3-4F07-4CE5-8C94-A031E46231EA}" srcOrd="2" destOrd="0" presId="urn:microsoft.com/office/officeart/2005/8/layout/radial5"/>
    <dgm:cxn modelId="{B974259D-368C-4E07-A646-BC258BF97F89}" type="presParOf" srcId="{5C49F3DC-D466-40D5-AA45-C41F0406618B}" destId="{8BE23C2A-44D2-46A2-ADD5-B5BCDBE1540D}" srcOrd="3" destOrd="0" presId="urn:microsoft.com/office/officeart/2005/8/layout/radial5"/>
    <dgm:cxn modelId="{5F620BD7-2F1A-47A2-BF36-C388A3EADCCA}" type="presParOf" srcId="{8BE23C2A-44D2-46A2-ADD5-B5BCDBE1540D}" destId="{9865C086-1045-44D5-A72D-5EBCB5464075}" srcOrd="0" destOrd="0" presId="urn:microsoft.com/office/officeart/2005/8/layout/radial5"/>
    <dgm:cxn modelId="{8515E2BD-2FC2-41B9-9329-6B07476CCFD4}" type="presParOf" srcId="{5C49F3DC-D466-40D5-AA45-C41F0406618B}" destId="{CD7AA228-7D07-4AC1-8B71-DB6CB92F6AFB}" srcOrd="4" destOrd="0" presId="urn:microsoft.com/office/officeart/2005/8/layout/radial5"/>
    <dgm:cxn modelId="{E7BAFBAA-904B-457E-9A41-8AD3DD676AF6}" type="presParOf" srcId="{5C49F3DC-D466-40D5-AA45-C41F0406618B}" destId="{0EC6EDA9-4040-47CB-B194-6649AC9EF693}" srcOrd="5" destOrd="0" presId="urn:microsoft.com/office/officeart/2005/8/layout/radial5"/>
    <dgm:cxn modelId="{C3275645-38BB-4DD8-8F55-C92EB8F5037A}" type="presParOf" srcId="{0EC6EDA9-4040-47CB-B194-6649AC9EF693}" destId="{A1FBAB7F-7500-45DF-9E74-2C6661408618}" srcOrd="0" destOrd="0" presId="urn:microsoft.com/office/officeart/2005/8/layout/radial5"/>
    <dgm:cxn modelId="{F778537C-BF99-4AFE-9A1F-415820561D22}" type="presParOf" srcId="{5C49F3DC-D466-40D5-AA45-C41F0406618B}" destId="{14325D91-0F7C-4EF5-AB6E-46C43130FAF6}" srcOrd="6" destOrd="0" presId="urn:microsoft.com/office/officeart/2005/8/layout/radial5"/>
    <dgm:cxn modelId="{EB15F08B-A1F5-41EB-B265-50B3CC0BCBAB}" type="presParOf" srcId="{5C49F3DC-D466-40D5-AA45-C41F0406618B}" destId="{85BE1B9D-E4E9-4B7D-AE26-84298A229058}" srcOrd="7" destOrd="0" presId="urn:microsoft.com/office/officeart/2005/8/layout/radial5"/>
    <dgm:cxn modelId="{9160C7C3-F4BE-4556-A914-E6019C1CC5F4}" type="presParOf" srcId="{85BE1B9D-E4E9-4B7D-AE26-84298A229058}" destId="{F453FDAA-4537-4167-AA90-9F8AB2A94E97}" srcOrd="0" destOrd="0" presId="urn:microsoft.com/office/officeart/2005/8/layout/radial5"/>
    <dgm:cxn modelId="{7E20AF1B-7201-49CD-97B4-539FAD6EEDEB}" type="presParOf" srcId="{5C49F3DC-D466-40D5-AA45-C41F0406618B}" destId="{1BD65BEC-80AA-45C6-9386-808B1FFDD8D3}" srcOrd="8" destOrd="0" presId="urn:microsoft.com/office/officeart/2005/8/layout/radial5"/>
    <dgm:cxn modelId="{761B5800-FDF2-43A9-B6F1-CCD1D8DA6CF6}" type="presParOf" srcId="{5C49F3DC-D466-40D5-AA45-C41F0406618B}" destId="{760DA087-706F-45A9-816A-DA89A5024ABF}" srcOrd="9" destOrd="0" presId="urn:microsoft.com/office/officeart/2005/8/layout/radial5"/>
    <dgm:cxn modelId="{66FF557C-F14F-4D1D-A36E-140D4585F4DF}" type="presParOf" srcId="{760DA087-706F-45A9-816A-DA89A5024ABF}" destId="{43C74B02-CE79-4F37-8A96-0DC17C610B41}" srcOrd="0" destOrd="0" presId="urn:microsoft.com/office/officeart/2005/8/layout/radial5"/>
    <dgm:cxn modelId="{F2A86004-9787-429C-9B03-30193A1131C2}" type="presParOf" srcId="{5C49F3DC-D466-40D5-AA45-C41F0406618B}" destId="{EE91D093-E2D9-4131-9E0D-F12035E5F7A9}" srcOrd="10" destOrd="0" presId="urn:microsoft.com/office/officeart/2005/8/layout/radial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6C3DCCA-9897-4A9B-9751-364178B659CF}" type="doc">
      <dgm:prSet loTypeId="urn:microsoft.com/office/officeart/2008/layout/BendingPictureCaptionList" loCatId="picture" qsTypeId="urn:microsoft.com/office/officeart/2005/8/quickstyle/simple1#8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86FFBF0D-C59D-4F7E-971A-CB4ED7FF0003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Проведение совместных мероприятий с ДК «Родник» п. «Комсомолец»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35CD582-E458-4C98-8269-20D2BD768CBD}" type="parTrans" cxnId="{8756E258-AB89-47B2-8A38-7E98E57A0401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45855D20-D4DB-472E-90E2-CB080D5FA11E}" type="sibTrans" cxnId="{8756E258-AB89-47B2-8A38-7E98E57A0401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BACAD70D-2BDC-47F7-9198-8ECD8112244A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Экскурсия в МБУК «</a:t>
          </a:r>
          <a:r>
            <a:rPr lang="ru-RU" sz="1800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Межпоселенческая</a:t>
          </a:r>
          <a:r>
            <a: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библиотека Тамбовского района» п. «Комсомолец»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081BC7-9F3E-44DF-8C0B-52827E395097}" type="parTrans" cxnId="{4EA18F82-D245-43D5-B2A7-4F3F4C642B1E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5BD78340-2013-443B-A45A-A9C8711BA9CE}" type="sibTrans" cxnId="{4EA18F82-D245-43D5-B2A7-4F3F4C642B1E}">
      <dgm:prSet/>
      <dgm:spPr/>
      <dgm:t>
        <a:bodyPr/>
        <a:lstStyle/>
        <a:p>
          <a:endParaRPr lang="ru-RU" sz="1800">
            <a:latin typeface="Times New Roman" pitchFamily="18" charset="0"/>
            <a:cs typeface="Times New Roman" pitchFamily="18" charset="0"/>
          </a:endParaRPr>
        </a:p>
      </dgm:t>
    </dgm:pt>
    <dgm:pt modelId="{F9248D50-8117-43FF-A9B6-480658957CB5}" type="pres">
      <dgm:prSet presAssocID="{46C3DCCA-9897-4A9B-9751-364178B659C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01A400-4D8B-4CAA-A0AA-01A9CFD2D05C}" type="pres">
      <dgm:prSet presAssocID="{86FFBF0D-C59D-4F7E-971A-CB4ED7FF0003}" presName="composite" presStyleCnt="0"/>
      <dgm:spPr/>
    </dgm:pt>
    <dgm:pt modelId="{9DAD99E8-2040-4A35-9BD2-B62E59D180B8}" type="pres">
      <dgm:prSet presAssocID="{86FFBF0D-C59D-4F7E-971A-CB4ED7FF0003}" presName="rect1" presStyleLbl="b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ru-RU"/>
        </a:p>
      </dgm:t>
    </dgm:pt>
    <dgm:pt modelId="{47A7D4F8-5BF9-4A26-AC4E-ED0083D7D20B}" type="pres">
      <dgm:prSet presAssocID="{86FFBF0D-C59D-4F7E-971A-CB4ED7FF0003}" presName="wedgeRectCallout1" presStyleLbl="node1" presStyleIdx="0" presStyleCnt="2" custScaleX="169748" custLinFactNeighborX="5895" custLinFactNeighborY="31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9F9D66-F207-4247-B798-5D3C33D410E6}" type="pres">
      <dgm:prSet presAssocID="{45855D20-D4DB-472E-90E2-CB080D5FA11E}" presName="sibTrans" presStyleCnt="0"/>
      <dgm:spPr/>
    </dgm:pt>
    <dgm:pt modelId="{15A6C5F6-E3B1-4977-9836-1DD867352749}" type="pres">
      <dgm:prSet presAssocID="{BACAD70D-2BDC-47F7-9198-8ECD8112244A}" presName="composite" presStyleCnt="0"/>
      <dgm:spPr/>
    </dgm:pt>
    <dgm:pt modelId="{3761DC1B-55E6-4481-B608-FD45B971D6F5}" type="pres">
      <dgm:prSet presAssocID="{BACAD70D-2BDC-47F7-9198-8ECD8112244A}" presName="rect1" presStyleLbl="bgImgPlace1" presStyleIdx="1" presStyleCnt="2" custLinFactNeighborX="97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/>
        </a:p>
      </dgm:t>
    </dgm:pt>
    <dgm:pt modelId="{7E2CCFCB-639D-4F53-997F-78E01EB739AB}" type="pres">
      <dgm:prSet presAssocID="{BACAD70D-2BDC-47F7-9198-8ECD8112244A}" presName="wedgeRectCallout1" presStyleLbl="node1" presStyleIdx="1" presStyleCnt="2" custScaleX="169062" custLinFactNeighborX="-346" custLinFactNeighborY="-4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E6B0DC-3064-4907-90E8-1E42B47212B2}" type="presOf" srcId="{46C3DCCA-9897-4A9B-9751-364178B659CF}" destId="{F9248D50-8117-43FF-A9B6-480658957CB5}" srcOrd="0" destOrd="0" presId="urn:microsoft.com/office/officeart/2008/layout/BendingPictureCaptionList"/>
    <dgm:cxn modelId="{4EA18F82-D245-43D5-B2A7-4F3F4C642B1E}" srcId="{46C3DCCA-9897-4A9B-9751-364178B659CF}" destId="{BACAD70D-2BDC-47F7-9198-8ECD8112244A}" srcOrd="1" destOrd="0" parTransId="{58081BC7-9F3E-44DF-8C0B-52827E395097}" sibTransId="{5BD78340-2013-443B-A45A-A9C8711BA9CE}"/>
    <dgm:cxn modelId="{AFA426D9-89F8-4E5E-9F45-45662F88384F}" type="presOf" srcId="{BACAD70D-2BDC-47F7-9198-8ECD8112244A}" destId="{7E2CCFCB-639D-4F53-997F-78E01EB739AB}" srcOrd="0" destOrd="0" presId="urn:microsoft.com/office/officeart/2008/layout/BendingPictureCaptionList"/>
    <dgm:cxn modelId="{8756E258-AB89-47B2-8A38-7E98E57A0401}" srcId="{46C3DCCA-9897-4A9B-9751-364178B659CF}" destId="{86FFBF0D-C59D-4F7E-971A-CB4ED7FF0003}" srcOrd="0" destOrd="0" parTransId="{535CD582-E458-4C98-8269-20D2BD768CBD}" sibTransId="{45855D20-D4DB-472E-90E2-CB080D5FA11E}"/>
    <dgm:cxn modelId="{B5AD0DA8-2633-47D0-990A-EBF60B00DEB1}" type="presOf" srcId="{86FFBF0D-C59D-4F7E-971A-CB4ED7FF0003}" destId="{47A7D4F8-5BF9-4A26-AC4E-ED0083D7D20B}" srcOrd="0" destOrd="0" presId="urn:microsoft.com/office/officeart/2008/layout/BendingPictureCaptionList"/>
    <dgm:cxn modelId="{F9D33206-BCF2-40D7-BDD6-A9D1A5340551}" type="presParOf" srcId="{F9248D50-8117-43FF-A9B6-480658957CB5}" destId="{8701A400-4D8B-4CAA-A0AA-01A9CFD2D05C}" srcOrd="0" destOrd="0" presId="urn:microsoft.com/office/officeart/2008/layout/BendingPictureCaptionList"/>
    <dgm:cxn modelId="{6D9E1BAE-3D33-4AC0-8973-47E970F14E47}" type="presParOf" srcId="{8701A400-4D8B-4CAA-A0AA-01A9CFD2D05C}" destId="{9DAD99E8-2040-4A35-9BD2-B62E59D180B8}" srcOrd="0" destOrd="0" presId="urn:microsoft.com/office/officeart/2008/layout/BendingPictureCaptionList"/>
    <dgm:cxn modelId="{99B0984F-ADFD-4970-96E3-7137528F124C}" type="presParOf" srcId="{8701A400-4D8B-4CAA-A0AA-01A9CFD2D05C}" destId="{47A7D4F8-5BF9-4A26-AC4E-ED0083D7D20B}" srcOrd="1" destOrd="0" presId="urn:microsoft.com/office/officeart/2008/layout/BendingPictureCaptionList"/>
    <dgm:cxn modelId="{5F0FB403-C5D7-49C4-B7B8-F732563F6822}" type="presParOf" srcId="{F9248D50-8117-43FF-A9B6-480658957CB5}" destId="{859F9D66-F207-4247-B798-5D3C33D410E6}" srcOrd="1" destOrd="0" presId="urn:microsoft.com/office/officeart/2008/layout/BendingPictureCaptionList"/>
    <dgm:cxn modelId="{A1A496B6-A970-475F-894C-7DB9E96A4EC3}" type="presParOf" srcId="{F9248D50-8117-43FF-A9B6-480658957CB5}" destId="{15A6C5F6-E3B1-4977-9836-1DD867352749}" srcOrd="2" destOrd="0" presId="urn:microsoft.com/office/officeart/2008/layout/BendingPictureCaptionList"/>
    <dgm:cxn modelId="{F82D70EB-9A1B-4BAA-856E-C7539F5B5C22}" type="presParOf" srcId="{15A6C5F6-E3B1-4977-9836-1DD867352749}" destId="{3761DC1B-55E6-4481-B608-FD45B971D6F5}" srcOrd="0" destOrd="0" presId="urn:microsoft.com/office/officeart/2008/layout/BendingPictureCaptionList"/>
    <dgm:cxn modelId="{3AE9CCD8-62A1-4357-A5C4-E19788C84F38}" type="presParOf" srcId="{15A6C5F6-E3B1-4977-9836-1DD867352749}" destId="{7E2CCFCB-639D-4F53-997F-78E01EB739A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B7607-B2FC-40AF-B891-EADD66B2079D}">
      <dsp:nvSpPr>
        <dsp:cNvPr id="0" name=""/>
        <dsp:cNvSpPr/>
      </dsp:nvSpPr>
      <dsp:spPr>
        <a:xfrm rot="5400000">
          <a:off x="-105476" y="107832"/>
          <a:ext cx="703176" cy="49222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800" b="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48468"/>
        <a:ext cx="492223" cy="210953"/>
      </dsp:txXfrm>
    </dsp:sp>
    <dsp:sp modelId="{5D587999-57F5-453B-837F-3A747D7BD4CF}">
      <dsp:nvSpPr>
        <dsp:cNvPr id="0" name=""/>
        <dsp:cNvSpPr/>
      </dsp:nvSpPr>
      <dsp:spPr>
        <a:xfrm rot="5400000">
          <a:off x="5800066" y="-5305486"/>
          <a:ext cx="457305" cy="1107299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Воспитывать любовь к Родине, родному  поселку, детскому саду, семье, родным людям </a:t>
          </a:r>
          <a:endParaRPr lang="ru-RU" sz="18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92223" y="24681"/>
        <a:ext cx="11050667" cy="412657"/>
      </dsp:txXfrm>
    </dsp:sp>
    <dsp:sp modelId="{B1E39165-83FA-46D6-A696-5622C32A105A}">
      <dsp:nvSpPr>
        <dsp:cNvPr id="0" name=""/>
        <dsp:cNvSpPr/>
      </dsp:nvSpPr>
      <dsp:spPr>
        <a:xfrm rot="5400000">
          <a:off x="-105476" y="725693"/>
          <a:ext cx="703176" cy="49222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1" y="866329"/>
        <a:ext cx="492223" cy="210953"/>
      </dsp:txXfrm>
    </dsp:sp>
    <dsp:sp modelId="{3B0FA15E-5AAB-48C8-ABD3-C869E7A99BD3}">
      <dsp:nvSpPr>
        <dsp:cNvPr id="0" name=""/>
        <dsp:cNvSpPr/>
      </dsp:nvSpPr>
      <dsp:spPr>
        <a:xfrm rot="5400000">
          <a:off x="5800186" y="-4687746"/>
          <a:ext cx="457065" cy="1107299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Знакомить детей с народными традициями, обычаями  родного края, поселка совхоза «Комсомолец»</a:t>
          </a:r>
        </a:p>
      </dsp:txBody>
      <dsp:txXfrm rot="-5400000">
        <a:off x="492223" y="642529"/>
        <a:ext cx="11050679" cy="412441"/>
      </dsp:txXfrm>
    </dsp:sp>
    <dsp:sp modelId="{51DB5378-AEE8-4DBF-9796-A9B4ADE0D711}">
      <dsp:nvSpPr>
        <dsp:cNvPr id="0" name=""/>
        <dsp:cNvSpPr/>
      </dsp:nvSpPr>
      <dsp:spPr>
        <a:xfrm rot="5400000">
          <a:off x="-105476" y="1343553"/>
          <a:ext cx="703176" cy="49222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1" y="1484189"/>
        <a:ext cx="492223" cy="210953"/>
      </dsp:txXfrm>
    </dsp:sp>
    <dsp:sp modelId="{80448BBE-CF35-4F0A-A4B9-6E4A11F1A6EB}">
      <dsp:nvSpPr>
        <dsp:cNvPr id="0" name=""/>
        <dsp:cNvSpPr/>
      </dsp:nvSpPr>
      <dsp:spPr>
        <a:xfrm rot="5400000">
          <a:off x="5800186" y="-4069886"/>
          <a:ext cx="457065" cy="1107299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Побуждать детей к выполнению общественно значимых заданий, к добрым делам для семьи, родного дома, детского сада</a:t>
          </a:r>
        </a:p>
      </dsp:txBody>
      <dsp:txXfrm rot="-5400000">
        <a:off x="492223" y="1260389"/>
        <a:ext cx="11050679" cy="412441"/>
      </dsp:txXfrm>
    </dsp:sp>
    <dsp:sp modelId="{D4CDBD50-7095-4EBA-9B56-71359AFC6EBB}">
      <dsp:nvSpPr>
        <dsp:cNvPr id="0" name=""/>
        <dsp:cNvSpPr/>
      </dsp:nvSpPr>
      <dsp:spPr>
        <a:xfrm rot="5400000">
          <a:off x="-105476" y="1961413"/>
          <a:ext cx="703176" cy="49222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 rot="-5400000">
        <a:off x="1" y="2102049"/>
        <a:ext cx="492223" cy="210953"/>
      </dsp:txXfrm>
    </dsp:sp>
    <dsp:sp modelId="{D64F28F6-E7FB-4F44-9345-C4629F43B840}">
      <dsp:nvSpPr>
        <dsp:cNvPr id="0" name=""/>
        <dsp:cNvSpPr/>
      </dsp:nvSpPr>
      <dsp:spPr>
        <a:xfrm rot="5400000">
          <a:off x="5800186" y="-3452026"/>
          <a:ext cx="457065" cy="1107299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Формировать у детей проявление сострадания, заботливости, внимательности к родным и близким, друзьям и сверстникам, к тем, кто о них заботится</a:t>
          </a:r>
        </a:p>
      </dsp:txBody>
      <dsp:txXfrm rot="-5400000">
        <a:off x="492223" y="1878249"/>
        <a:ext cx="11050679" cy="412441"/>
      </dsp:txXfrm>
    </dsp:sp>
    <dsp:sp modelId="{D30B0FFA-357F-4EFC-948A-154B128089BE}">
      <dsp:nvSpPr>
        <dsp:cNvPr id="0" name=""/>
        <dsp:cNvSpPr/>
      </dsp:nvSpPr>
      <dsp:spPr>
        <a:xfrm rot="5400000">
          <a:off x="-105476" y="2567080"/>
          <a:ext cx="703176" cy="49222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</a:p>
      </dsp:txBody>
      <dsp:txXfrm rot="-5400000">
        <a:off x="1" y="2707716"/>
        <a:ext cx="492223" cy="210953"/>
      </dsp:txXfrm>
    </dsp:sp>
    <dsp:sp modelId="{8548A8EA-AFA7-443A-B44A-24590D44F7CE}">
      <dsp:nvSpPr>
        <dsp:cNvPr id="0" name=""/>
        <dsp:cNvSpPr/>
      </dsp:nvSpPr>
      <dsp:spPr>
        <a:xfrm rot="5400000">
          <a:off x="5800186" y="-2834165"/>
          <a:ext cx="457065" cy="1107299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Воспитывать бережное отношение к природе и всему живому </a:t>
          </a:r>
        </a:p>
      </dsp:txBody>
      <dsp:txXfrm rot="-5400000">
        <a:off x="492223" y="2496110"/>
        <a:ext cx="11050679" cy="412441"/>
      </dsp:txXfrm>
    </dsp:sp>
    <dsp:sp modelId="{4D34C67B-D590-4F83-A1F9-6EB5D8F7F84F}">
      <dsp:nvSpPr>
        <dsp:cNvPr id="0" name=""/>
        <dsp:cNvSpPr/>
      </dsp:nvSpPr>
      <dsp:spPr>
        <a:xfrm rot="5400000">
          <a:off x="-105476" y="3197133"/>
          <a:ext cx="703176" cy="49222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</a:p>
      </dsp:txBody>
      <dsp:txXfrm rot="-5400000">
        <a:off x="1" y="3337769"/>
        <a:ext cx="492223" cy="210953"/>
      </dsp:txXfrm>
    </dsp:sp>
    <dsp:sp modelId="{1D2EE4E8-F076-45B9-89E3-9D0E610C571F}">
      <dsp:nvSpPr>
        <dsp:cNvPr id="0" name=""/>
        <dsp:cNvSpPr/>
      </dsp:nvSpPr>
      <dsp:spPr>
        <a:xfrm rot="5400000">
          <a:off x="5800186" y="-2216305"/>
          <a:ext cx="457065" cy="1107299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Воспитывать уважение к труду </a:t>
          </a:r>
        </a:p>
      </dsp:txBody>
      <dsp:txXfrm rot="-5400000">
        <a:off x="492223" y="3113970"/>
        <a:ext cx="11050679" cy="412441"/>
      </dsp:txXfrm>
    </dsp:sp>
    <dsp:sp modelId="{494B99ED-3F67-4CBE-BE62-6841E60438C6}">
      <dsp:nvSpPr>
        <dsp:cNvPr id="0" name=""/>
        <dsp:cNvSpPr/>
      </dsp:nvSpPr>
      <dsp:spPr>
        <a:xfrm rot="5400000">
          <a:off x="-105476" y="3814994"/>
          <a:ext cx="703176" cy="49222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</a:p>
      </dsp:txBody>
      <dsp:txXfrm rot="-5400000">
        <a:off x="1" y="3955630"/>
        <a:ext cx="492223" cy="210953"/>
      </dsp:txXfrm>
    </dsp:sp>
    <dsp:sp modelId="{B83207B9-D401-459D-8D67-96AB870EECB7}">
      <dsp:nvSpPr>
        <dsp:cNvPr id="0" name=""/>
        <dsp:cNvSpPr/>
      </dsp:nvSpPr>
      <dsp:spPr>
        <a:xfrm rot="5400000">
          <a:off x="5800186" y="-1598445"/>
          <a:ext cx="457065" cy="11072991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педагогической культуры родителей в вопросах патриотического воспитания детей</a:t>
          </a:r>
        </a:p>
      </dsp:txBody>
      <dsp:txXfrm rot="-5400000">
        <a:off x="492223" y="3731830"/>
        <a:ext cx="11050679" cy="4124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F8FEE-EC9F-40F7-8004-D29D59CB48CD}">
      <dsp:nvSpPr>
        <dsp:cNvPr id="0" name=""/>
        <dsp:cNvSpPr/>
      </dsp:nvSpPr>
      <dsp:spPr>
        <a:xfrm>
          <a:off x="0" y="0"/>
          <a:ext cx="10832518" cy="7708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spc="-1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Дети знают о себе, своей семье, стране, поселке «Комсомолец», достопримечательностях и особенностях народных традиций, проявляют интерес к прошлому, настоящему и будущему своей страны,  родного поселка.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37629" y="37629"/>
        <a:ext cx="10757260" cy="695568"/>
      </dsp:txXfrm>
    </dsp:sp>
    <dsp:sp modelId="{4216522D-77ED-46DA-B58F-41C1B45FB04E}">
      <dsp:nvSpPr>
        <dsp:cNvPr id="0" name=""/>
        <dsp:cNvSpPr/>
      </dsp:nvSpPr>
      <dsp:spPr>
        <a:xfrm>
          <a:off x="0" y="786515"/>
          <a:ext cx="10832518" cy="7421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pc="-1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Проявляют такие чувства, как доброта, забота, сострадание, терпение, трудолюбие, бережливость, внимательность к родным и близким, друзьям и сверстникам. Дети с удовольствием принимают участие в разных видах деятельности.</a:t>
          </a:r>
          <a:endParaRPr lang="ru-RU" sz="1600" b="1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230" y="822745"/>
        <a:ext cx="10760058" cy="669725"/>
      </dsp:txXfrm>
    </dsp:sp>
    <dsp:sp modelId="{4918F0BA-280A-4684-8F8B-38BECF3FFB74}">
      <dsp:nvSpPr>
        <dsp:cNvPr id="0" name=""/>
        <dsp:cNvSpPr/>
      </dsp:nvSpPr>
      <dsp:spPr>
        <a:xfrm>
          <a:off x="0" y="1541443"/>
          <a:ext cx="10832518" cy="7421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Дети бережно относятся к природе и всему живому, уважают труд.</a:t>
          </a:r>
        </a:p>
      </dsp:txBody>
      <dsp:txXfrm>
        <a:off x="36230" y="1577673"/>
        <a:ext cx="10760058" cy="669725"/>
      </dsp:txXfrm>
    </dsp:sp>
    <dsp:sp modelId="{0E20EE15-B8B3-4EAC-83CA-90D1EE4BC102}">
      <dsp:nvSpPr>
        <dsp:cNvPr id="0" name=""/>
        <dsp:cNvSpPr/>
      </dsp:nvSpPr>
      <dsp:spPr>
        <a:xfrm>
          <a:off x="0" y="2296370"/>
          <a:ext cx="10832518" cy="7421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 родителей возрос интерес к мероприятиям, проводимым в группе, и в детском саду, с целью  формирования патриотических начал у детей, а также количественный состав их участников.</a:t>
          </a:r>
        </a:p>
      </dsp:txBody>
      <dsp:txXfrm>
        <a:off x="36230" y="2332600"/>
        <a:ext cx="10760058" cy="669725"/>
      </dsp:txXfrm>
    </dsp:sp>
    <dsp:sp modelId="{BC0911FE-B8BC-40E6-AA20-5E03149B575A}">
      <dsp:nvSpPr>
        <dsp:cNvPr id="0" name=""/>
        <dsp:cNvSpPr/>
      </dsp:nvSpPr>
      <dsp:spPr>
        <a:xfrm>
          <a:off x="0" y="3054245"/>
          <a:ext cx="10832518" cy="7421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pc="-1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Созданные условия и совместное воздействие таких факторов, как семья, детский сад, социальные партнеры, объединенных в одну образовательную систему, позволяют сформировать у детей через приобщение к национальной культуре, начал патриотизма и чувства сопричастности к своей семье, стране, поселку, природе.</a:t>
          </a:r>
          <a:endParaRPr lang="ru-RU" sz="1600" b="1" kern="1200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230" y="3090475"/>
        <a:ext cx="10760058" cy="6697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A1EBA-3C36-4AA0-A94B-FF0AA5450A03}">
      <dsp:nvSpPr>
        <dsp:cNvPr id="0" name=""/>
        <dsp:cNvSpPr/>
      </dsp:nvSpPr>
      <dsp:spPr>
        <a:xfrm>
          <a:off x="1009676" y="942568"/>
          <a:ext cx="3241293" cy="3241293"/>
        </a:xfrm>
        <a:prstGeom prst="ellipse">
          <a:avLst/>
        </a:prstGeom>
        <a:solidFill>
          <a:schemeClr val="bg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A16914-7627-4A77-8595-167BC2E8069E}">
      <dsp:nvSpPr>
        <dsp:cNvPr id="0" name=""/>
        <dsp:cNvSpPr/>
      </dsp:nvSpPr>
      <dsp:spPr>
        <a:xfrm>
          <a:off x="1369730" y="1302621"/>
          <a:ext cx="2521186" cy="2521186"/>
        </a:xfrm>
        <a:prstGeom prst="ellipse">
          <a:avLst/>
        </a:prstGeom>
        <a:solidFill>
          <a:schemeClr val="tx2"/>
        </a:solidFill>
        <a:ln w="381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B726E3-D8F1-443C-A756-66A7620A9EB6}">
      <dsp:nvSpPr>
        <dsp:cNvPr id="0" name=""/>
        <dsp:cNvSpPr/>
      </dsp:nvSpPr>
      <dsp:spPr>
        <a:xfrm>
          <a:off x="1729784" y="1662675"/>
          <a:ext cx="1801078" cy="1801078"/>
        </a:xfrm>
        <a:prstGeom prst="ellipse">
          <a:avLst/>
        </a:prstGeom>
        <a:solidFill>
          <a:srgbClr val="FF0000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ABB066-8340-41BC-816F-27A523E716C1}">
      <dsp:nvSpPr>
        <dsp:cNvPr id="0" name=""/>
        <dsp:cNvSpPr/>
      </dsp:nvSpPr>
      <dsp:spPr>
        <a:xfrm>
          <a:off x="2078979" y="1989624"/>
          <a:ext cx="1080431" cy="1080431"/>
        </a:xfrm>
        <a:prstGeom prst="ellipse">
          <a:avLst/>
        </a:prstGeom>
        <a:solidFill>
          <a:schemeClr val="tx2"/>
        </a:solidFill>
        <a:ln w="381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8AB99C-3851-4101-BB65-BF6F99106C8E}">
      <dsp:nvSpPr>
        <dsp:cNvPr id="0" name=""/>
        <dsp:cNvSpPr/>
      </dsp:nvSpPr>
      <dsp:spPr>
        <a:xfrm>
          <a:off x="2450161" y="2383053"/>
          <a:ext cx="360323" cy="360323"/>
        </a:xfrm>
        <a:prstGeom prst="ellipse">
          <a:avLst/>
        </a:prstGeom>
        <a:solidFill>
          <a:schemeClr val="bg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A5ED8-1ABD-4940-8D36-C755A2F49EC2}">
      <dsp:nvSpPr>
        <dsp:cNvPr id="0" name=""/>
        <dsp:cNvSpPr/>
      </dsp:nvSpPr>
      <dsp:spPr>
        <a:xfrm>
          <a:off x="4791186" y="137863"/>
          <a:ext cx="1620646" cy="572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Ребёнок</a:t>
          </a:r>
          <a:endParaRPr lang="ru-RU" sz="2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91186" y="137863"/>
        <a:ext cx="1620646" cy="572196"/>
      </dsp:txXfrm>
    </dsp:sp>
    <dsp:sp modelId="{C1C4B74E-7F9F-4338-8AED-B25F6E53084E}">
      <dsp:nvSpPr>
        <dsp:cNvPr id="0" name=""/>
        <dsp:cNvSpPr/>
      </dsp:nvSpPr>
      <dsp:spPr>
        <a:xfrm>
          <a:off x="4386024" y="423961"/>
          <a:ext cx="405161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8A2320-6F73-4F93-B03C-E9A27733561E}">
      <dsp:nvSpPr>
        <dsp:cNvPr id="0" name=""/>
        <dsp:cNvSpPr/>
      </dsp:nvSpPr>
      <dsp:spPr>
        <a:xfrm rot="5400000">
          <a:off x="2437196" y="617088"/>
          <a:ext cx="2139253" cy="1752999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1F219-9502-4C0C-BA9F-00B037956A22}">
      <dsp:nvSpPr>
        <dsp:cNvPr id="0" name=""/>
        <dsp:cNvSpPr/>
      </dsp:nvSpPr>
      <dsp:spPr>
        <a:xfrm>
          <a:off x="4791186" y="742904"/>
          <a:ext cx="1620646" cy="572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Семья</a:t>
          </a:r>
          <a:endParaRPr lang="ru-RU" sz="2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91186" y="742904"/>
        <a:ext cx="1620646" cy="572196"/>
      </dsp:txXfrm>
    </dsp:sp>
    <dsp:sp modelId="{FDFD53A1-7F7E-4DF7-9318-5FB210B1BA7B}">
      <dsp:nvSpPr>
        <dsp:cNvPr id="0" name=""/>
        <dsp:cNvSpPr/>
      </dsp:nvSpPr>
      <dsp:spPr>
        <a:xfrm>
          <a:off x="4386024" y="1029002"/>
          <a:ext cx="405161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92796-9826-40A3-8BCB-ACAF6BB38CBA}">
      <dsp:nvSpPr>
        <dsp:cNvPr id="0" name=""/>
        <dsp:cNvSpPr/>
      </dsp:nvSpPr>
      <dsp:spPr>
        <a:xfrm rot="5400000">
          <a:off x="2751547" y="1176157"/>
          <a:ext cx="1781198" cy="1485592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E59BD-0D1E-4AA3-B71A-3F769B4AEBEC}">
      <dsp:nvSpPr>
        <dsp:cNvPr id="0" name=""/>
        <dsp:cNvSpPr/>
      </dsp:nvSpPr>
      <dsp:spPr>
        <a:xfrm>
          <a:off x="4087420" y="1231392"/>
          <a:ext cx="3028178" cy="805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          </a:t>
          </a:r>
          <a:r>
            <a:rPr lang="ru-RU" sz="2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Детский сад</a:t>
          </a:r>
          <a:endParaRPr lang="ru-RU" sz="2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87420" y="1231392"/>
        <a:ext cx="3028178" cy="805303"/>
      </dsp:txXfrm>
    </dsp:sp>
    <dsp:sp modelId="{6DBC1269-215B-4156-920B-E77F94A9F1CD}">
      <dsp:nvSpPr>
        <dsp:cNvPr id="0" name=""/>
        <dsp:cNvSpPr/>
      </dsp:nvSpPr>
      <dsp:spPr>
        <a:xfrm>
          <a:off x="4386024" y="1634044"/>
          <a:ext cx="405161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BA412-DFE5-481B-B52F-6EABFEF14250}">
      <dsp:nvSpPr>
        <dsp:cNvPr id="0" name=""/>
        <dsp:cNvSpPr/>
      </dsp:nvSpPr>
      <dsp:spPr>
        <a:xfrm rot="5400000">
          <a:off x="3059794" y="1712375"/>
          <a:ext cx="1404560" cy="1247898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D2BA03-8AA3-4DBC-AB95-14E796C197FA}">
      <dsp:nvSpPr>
        <dsp:cNvPr id="0" name=""/>
        <dsp:cNvSpPr/>
      </dsp:nvSpPr>
      <dsp:spPr>
        <a:xfrm>
          <a:off x="3540119" y="1940022"/>
          <a:ext cx="4122779" cy="572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              Родной поселок  </a:t>
          </a:r>
          <a:endParaRPr lang="ru-RU" sz="2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40119" y="1940022"/>
        <a:ext cx="4122779" cy="572196"/>
      </dsp:txXfrm>
    </dsp:sp>
    <dsp:sp modelId="{C8BDA6C4-905F-4805-BE1B-DC53219F29E7}">
      <dsp:nvSpPr>
        <dsp:cNvPr id="0" name=""/>
        <dsp:cNvSpPr/>
      </dsp:nvSpPr>
      <dsp:spPr>
        <a:xfrm>
          <a:off x="4386024" y="2226120"/>
          <a:ext cx="405161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C8DF9-C2C5-46D3-A27C-912DC6E82D68}">
      <dsp:nvSpPr>
        <dsp:cNvPr id="0" name=""/>
        <dsp:cNvSpPr/>
      </dsp:nvSpPr>
      <dsp:spPr>
        <a:xfrm rot="5400000">
          <a:off x="3366637" y="2278521"/>
          <a:ext cx="1071787" cy="966985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9E98E4-64E3-4DE2-9D44-F482E24B5DB9}">
      <dsp:nvSpPr>
        <dsp:cNvPr id="0" name=""/>
        <dsp:cNvSpPr/>
      </dsp:nvSpPr>
      <dsp:spPr>
        <a:xfrm>
          <a:off x="3725254" y="2514811"/>
          <a:ext cx="3752510" cy="572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35560" bIns="3556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            Родная страна</a:t>
          </a:r>
          <a:endParaRPr lang="ru-RU" sz="2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25254" y="2514811"/>
        <a:ext cx="3752510" cy="572196"/>
      </dsp:txXfrm>
    </dsp:sp>
    <dsp:sp modelId="{2F045448-0365-4167-9892-E7FD3523A000}">
      <dsp:nvSpPr>
        <dsp:cNvPr id="0" name=""/>
        <dsp:cNvSpPr/>
      </dsp:nvSpPr>
      <dsp:spPr>
        <a:xfrm>
          <a:off x="4386024" y="2800909"/>
          <a:ext cx="405161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05D28-79FF-4B16-B340-D871C3BD8886}">
      <dsp:nvSpPr>
        <dsp:cNvPr id="0" name=""/>
        <dsp:cNvSpPr/>
      </dsp:nvSpPr>
      <dsp:spPr>
        <a:xfrm rot="5400000">
          <a:off x="3656733" y="2827920"/>
          <a:ext cx="756301" cy="70228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289B3-E6F3-4C8D-AB12-1264F5FA5F53}">
      <dsp:nvSpPr>
        <dsp:cNvPr id="0" name=""/>
        <dsp:cNvSpPr/>
      </dsp:nvSpPr>
      <dsp:spPr>
        <a:xfrm>
          <a:off x="4727675" y="2322817"/>
          <a:ext cx="2754395" cy="2116831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2400" b="1" i="0" u="none" strike="noStrike" kern="0" cap="none" spc="0" normalizeH="0" baseline="0" noProof="0" dirty="0" smtClean="0">
              <a:ln/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rPr>
            <a:t>Формы работы с детьми</a:t>
          </a:r>
        </a:p>
      </dsp:txBody>
      <dsp:txXfrm>
        <a:off x="5131047" y="2632820"/>
        <a:ext cx="1947651" cy="1496825"/>
      </dsp:txXfrm>
    </dsp:sp>
    <dsp:sp modelId="{32C19D28-D02B-4569-9FD3-37E3C05D2733}">
      <dsp:nvSpPr>
        <dsp:cNvPr id="0" name=""/>
        <dsp:cNvSpPr/>
      </dsp:nvSpPr>
      <dsp:spPr>
        <a:xfrm rot="16104339">
          <a:off x="5730304" y="1112308"/>
          <a:ext cx="814913" cy="553739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5815676" y="1306085"/>
        <a:ext cx="648791" cy="332243"/>
      </dsp:txXfrm>
    </dsp:sp>
    <dsp:sp modelId="{E412CA46-80FD-499C-9B41-2A3ED3F7FCBF}">
      <dsp:nvSpPr>
        <dsp:cNvPr id="0" name=""/>
        <dsp:cNvSpPr/>
      </dsp:nvSpPr>
      <dsp:spPr>
        <a:xfrm>
          <a:off x="5052932" y="2316"/>
          <a:ext cx="1940101" cy="8736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Просмотр и обсуждение (ИКТ)</a:t>
          </a:r>
          <a:endParaRPr lang="ru-RU" sz="1600" b="1" i="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52932" y="2316"/>
        <a:ext cx="1940101" cy="873624"/>
      </dsp:txXfrm>
    </dsp:sp>
    <dsp:sp modelId="{4EBF7F57-6269-4597-A81B-2A19E526B1AD}">
      <dsp:nvSpPr>
        <dsp:cNvPr id="0" name=""/>
        <dsp:cNvSpPr/>
      </dsp:nvSpPr>
      <dsp:spPr>
        <a:xfrm rot="18357334">
          <a:off x="6841030" y="1213849"/>
          <a:ext cx="1055838" cy="594064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0" u="none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77818" y="1404794"/>
        <a:ext cx="877619" cy="356438"/>
      </dsp:txXfrm>
    </dsp:sp>
    <dsp:sp modelId="{130BB82B-6D77-44D4-959E-096694820B94}">
      <dsp:nvSpPr>
        <dsp:cNvPr id="0" name=""/>
        <dsp:cNvSpPr/>
      </dsp:nvSpPr>
      <dsp:spPr>
        <a:xfrm>
          <a:off x="7248268" y="80066"/>
          <a:ext cx="1936676" cy="779735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Дидактические игры</a:t>
          </a:r>
          <a:endParaRPr lang="ru-RU" sz="1600" b="1" i="0" u="none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48268" y="80066"/>
        <a:ext cx="1936676" cy="779735"/>
      </dsp:txXfrm>
    </dsp:sp>
    <dsp:sp modelId="{66F21453-EEFC-49D9-934B-4BABFE921F01}">
      <dsp:nvSpPr>
        <dsp:cNvPr id="0" name=""/>
        <dsp:cNvSpPr/>
      </dsp:nvSpPr>
      <dsp:spPr>
        <a:xfrm rot="19883293">
          <a:off x="7635061" y="1828700"/>
          <a:ext cx="1216027" cy="594064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645943" y="1990185"/>
        <a:ext cx="1037808" cy="356438"/>
      </dsp:txXfrm>
    </dsp:sp>
    <dsp:sp modelId="{5D5A5B92-BDA1-4012-AA2D-62FC81A247DA}">
      <dsp:nvSpPr>
        <dsp:cNvPr id="0" name=""/>
        <dsp:cNvSpPr/>
      </dsp:nvSpPr>
      <dsp:spPr>
        <a:xfrm>
          <a:off x="9239537" y="733225"/>
          <a:ext cx="1837939" cy="8736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Сюжетно-ролевые игры</a:t>
          </a:r>
          <a:endParaRPr lang="ru-RU" sz="1600" b="1" i="0" u="none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239537" y="733225"/>
        <a:ext cx="1837939" cy="873624"/>
      </dsp:txXfrm>
    </dsp:sp>
    <dsp:sp modelId="{6DDF0A0D-A443-4CC2-BABC-6A904D068A48}">
      <dsp:nvSpPr>
        <dsp:cNvPr id="0" name=""/>
        <dsp:cNvSpPr/>
      </dsp:nvSpPr>
      <dsp:spPr>
        <a:xfrm rot="20739719">
          <a:off x="8077825" y="2438881"/>
          <a:ext cx="1103474" cy="594064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080601" y="2579761"/>
        <a:ext cx="925255" cy="356438"/>
      </dsp:txXfrm>
    </dsp:sp>
    <dsp:sp modelId="{BD7934A8-99C2-43C1-B1A3-05774BDBFB42}">
      <dsp:nvSpPr>
        <dsp:cNvPr id="0" name=""/>
        <dsp:cNvSpPr/>
      </dsp:nvSpPr>
      <dsp:spPr>
        <a:xfrm>
          <a:off x="9811479" y="1760749"/>
          <a:ext cx="1848562" cy="8736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Русские народные игры</a:t>
          </a:r>
          <a:endParaRPr lang="ru-RU" sz="1600" b="1" i="0" u="none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811479" y="1760749"/>
        <a:ext cx="1848562" cy="873624"/>
      </dsp:txXfrm>
    </dsp:sp>
    <dsp:sp modelId="{C7727A87-7711-4C9D-B4A0-BEF46296F579}">
      <dsp:nvSpPr>
        <dsp:cNvPr id="0" name=""/>
        <dsp:cNvSpPr/>
      </dsp:nvSpPr>
      <dsp:spPr>
        <a:xfrm rot="21549827">
          <a:off x="8169687" y="3047176"/>
          <a:ext cx="1088228" cy="594064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169696" y="3167289"/>
        <a:ext cx="910009" cy="356438"/>
      </dsp:txXfrm>
    </dsp:sp>
    <dsp:sp modelId="{54C840D3-3517-41E8-A629-CC2388E1B2D0}">
      <dsp:nvSpPr>
        <dsp:cNvPr id="0" name=""/>
        <dsp:cNvSpPr/>
      </dsp:nvSpPr>
      <dsp:spPr>
        <a:xfrm>
          <a:off x="9872584" y="2876180"/>
          <a:ext cx="1815295" cy="8736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Подвижные игры</a:t>
          </a:r>
          <a:endParaRPr lang="ru-RU" sz="1600" b="1" i="0" u="none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872584" y="2876180"/>
        <a:ext cx="1815295" cy="873624"/>
      </dsp:txXfrm>
    </dsp:sp>
    <dsp:sp modelId="{D646B7DA-B2CB-4DF2-AF4B-CA0A16055C4F}">
      <dsp:nvSpPr>
        <dsp:cNvPr id="0" name=""/>
        <dsp:cNvSpPr/>
      </dsp:nvSpPr>
      <dsp:spPr>
        <a:xfrm rot="762953">
          <a:off x="7984789" y="3734699"/>
          <a:ext cx="1207071" cy="594064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986975" y="3833898"/>
        <a:ext cx="1028852" cy="356438"/>
      </dsp:txXfrm>
    </dsp:sp>
    <dsp:sp modelId="{306CCB04-0F8A-4E2C-AFB2-65073D4BFFB5}">
      <dsp:nvSpPr>
        <dsp:cNvPr id="0" name=""/>
        <dsp:cNvSpPr/>
      </dsp:nvSpPr>
      <dsp:spPr>
        <a:xfrm>
          <a:off x="9549599" y="3937038"/>
          <a:ext cx="1908362" cy="8736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Выставки</a:t>
          </a:r>
          <a:endParaRPr lang="ru-RU" sz="1600" b="1" i="0" u="none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549599" y="3937038"/>
        <a:ext cx="1908362" cy="873624"/>
      </dsp:txXfrm>
    </dsp:sp>
    <dsp:sp modelId="{9C1BEB97-2D9E-4D5E-9414-88C619127CA0}">
      <dsp:nvSpPr>
        <dsp:cNvPr id="0" name=""/>
        <dsp:cNvSpPr/>
      </dsp:nvSpPr>
      <dsp:spPr>
        <a:xfrm rot="1570610">
          <a:off x="7616282" y="4344047"/>
          <a:ext cx="1102821" cy="594064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625421" y="4423550"/>
        <a:ext cx="924602" cy="356438"/>
      </dsp:txXfrm>
    </dsp:sp>
    <dsp:sp modelId="{F92AE42C-587F-4086-9BBD-51819AF7D9E0}">
      <dsp:nvSpPr>
        <dsp:cNvPr id="0" name=""/>
        <dsp:cNvSpPr/>
      </dsp:nvSpPr>
      <dsp:spPr>
        <a:xfrm>
          <a:off x="9260675" y="4923614"/>
          <a:ext cx="1741115" cy="8736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Акции</a:t>
          </a:r>
          <a:endParaRPr lang="ru-RU" sz="1600" b="1" i="0" u="none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260675" y="4923614"/>
        <a:ext cx="1741115" cy="873624"/>
      </dsp:txXfrm>
    </dsp:sp>
    <dsp:sp modelId="{9190EA2B-50A1-47EF-A8F9-902E1A7D82ED}">
      <dsp:nvSpPr>
        <dsp:cNvPr id="0" name=""/>
        <dsp:cNvSpPr/>
      </dsp:nvSpPr>
      <dsp:spPr>
        <a:xfrm rot="3157056">
          <a:off x="6830957" y="4889084"/>
          <a:ext cx="1010531" cy="594064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865965" y="4937090"/>
        <a:ext cx="832312" cy="356438"/>
      </dsp:txXfrm>
    </dsp:sp>
    <dsp:sp modelId="{8AC92BF4-EE99-433F-BFBC-77AE9CF8B944}">
      <dsp:nvSpPr>
        <dsp:cNvPr id="0" name=""/>
        <dsp:cNvSpPr/>
      </dsp:nvSpPr>
      <dsp:spPr>
        <a:xfrm>
          <a:off x="7406647" y="5779651"/>
          <a:ext cx="1729086" cy="8736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kern="12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ООД</a:t>
          </a:r>
          <a:endParaRPr lang="ru-RU" sz="1600" b="1" i="0" u="none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406647" y="5779651"/>
        <a:ext cx="1729086" cy="873624"/>
      </dsp:txXfrm>
    </dsp:sp>
    <dsp:sp modelId="{7F2307BA-C3C4-4B18-9C43-95AF46835372}">
      <dsp:nvSpPr>
        <dsp:cNvPr id="0" name=""/>
        <dsp:cNvSpPr/>
      </dsp:nvSpPr>
      <dsp:spPr>
        <a:xfrm rot="5400000">
          <a:off x="5684491" y="5138183"/>
          <a:ext cx="786169" cy="581850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71769" y="5167276"/>
        <a:ext cx="611614" cy="349110"/>
      </dsp:txXfrm>
    </dsp:sp>
    <dsp:sp modelId="{8A850AAC-1DAC-42FC-8E53-66C09072E381}">
      <dsp:nvSpPr>
        <dsp:cNvPr id="0" name=""/>
        <dsp:cNvSpPr/>
      </dsp:nvSpPr>
      <dsp:spPr>
        <a:xfrm>
          <a:off x="5230353" y="5888830"/>
          <a:ext cx="1749039" cy="8736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Продуктивная деятельность</a:t>
          </a:r>
          <a:endParaRPr lang="ru-RU" sz="1600" b="1" i="0" u="none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230353" y="5888830"/>
        <a:ext cx="1749039" cy="873624"/>
      </dsp:txXfrm>
    </dsp:sp>
    <dsp:sp modelId="{62914B23-2251-4B5C-850E-E9CD72DBDFB1}">
      <dsp:nvSpPr>
        <dsp:cNvPr id="0" name=""/>
        <dsp:cNvSpPr/>
      </dsp:nvSpPr>
      <dsp:spPr>
        <a:xfrm rot="7899107">
          <a:off x="4272316" y="4948780"/>
          <a:ext cx="937422" cy="568359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4414230" y="4998750"/>
        <a:ext cx="766914" cy="341015"/>
      </dsp:txXfrm>
    </dsp:sp>
    <dsp:sp modelId="{83376184-E236-4C6B-910F-44E9CC53B131}">
      <dsp:nvSpPr>
        <dsp:cNvPr id="0" name=""/>
        <dsp:cNvSpPr/>
      </dsp:nvSpPr>
      <dsp:spPr>
        <a:xfrm>
          <a:off x="2666709" y="5732866"/>
          <a:ext cx="1915910" cy="8736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Целевые экскурсии (очные и заочные)</a:t>
          </a:r>
          <a:endParaRPr lang="ru-RU" sz="1600" b="1" i="0" u="none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666709" y="5732866"/>
        <a:ext cx="1915910" cy="873624"/>
      </dsp:txXfrm>
    </dsp:sp>
    <dsp:sp modelId="{DAD56D2C-5901-4026-AE03-79059812F904}">
      <dsp:nvSpPr>
        <dsp:cNvPr id="0" name=""/>
        <dsp:cNvSpPr/>
      </dsp:nvSpPr>
      <dsp:spPr>
        <a:xfrm rot="9276930">
          <a:off x="3338513" y="4399003"/>
          <a:ext cx="1171628" cy="540058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492709" y="4472287"/>
        <a:ext cx="1009611" cy="324034"/>
      </dsp:txXfrm>
    </dsp:sp>
    <dsp:sp modelId="{88452AF4-2F8E-4A34-838B-788AE8FBE56F}">
      <dsp:nvSpPr>
        <dsp:cNvPr id="0" name=""/>
        <dsp:cNvSpPr/>
      </dsp:nvSpPr>
      <dsp:spPr>
        <a:xfrm>
          <a:off x="589590" y="5101024"/>
          <a:ext cx="1940625" cy="8736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u="none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Конкурсы</a:t>
          </a:r>
          <a:endParaRPr lang="ru-RU" sz="1600" b="1" i="0" u="none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89590" y="5101024"/>
        <a:ext cx="1940625" cy="873624"/>
      </dsp:txXfrm>
    </dsp:sp>
    <dsp:sp modelId="{DC887F40-D12C-4160-B5D7-3A20DD740563}">
      <dsp:nvSpPr>
        <dsp:cNvPr id="0" name=""/>
        <dsp:cNvSpPr/>
      </dsp:nvSpPr>
      <dsp:spPr>
        <a:xfrm rot="10840183">
          <a:off x="2884838" y="3053523"/>
          <a:ext cx="1191256" cy="594064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i="0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063051" y="3173378"/>
        <a:ext cx="1013037" cy="356438"/>
      </dsp:txXfrm>
    </dsp:sp>
    <dsp:sp modelId="{1536092D-739E-40FC-913D-2C1F5E94D65E}">
      <dsp:nvSpPr>
        <dsp:cNvPr id="0" name=""/>
        <dsp:cNvSpPr/>
      </dsp:nvSpPr>
      <dsp:spPr>
        <a:xfrm>
          <a:off x="84495" y="2886156"/>
          <a:ext cx="2071843" cy="8736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Православные и светские  праздники</a:t>
          </a:r>
          <a:endParaRPr lang="ru-RU" sz="1600" b="1" i="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4495" y="2886156"/>
        <a:ext cx="2071843" cy="873624"/>
      </dsp:txXfrm>
    </dsp:sp>
    <dsp:sp modelId="{D416273B-F82C-4F13-966E-9EC9895F10D1}">
      <dsp:nvSpPr>
        <dsp:cNvPr id="0" name=""/>
        <dsp:cNvSpPr/>
      </dsp:nvSpPr>
      <dsp:spPr>
        <a:xfrm rot="10026059">
          <a:off x="2949942" y="3670265"/>
          <a:ext cx="1191676" cy="594064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125912" y="3769186"/>
        <a:ext cx="1013457" cy="356438"/>
      </dsp:txXfrm>
    </dsp:sp>
    <dsp:sp modelId="{3B40FC91-8F6C-4802-B922-75F0AC60D144}">
      <dsp:nvSpPr>
        <dsp:cNvPr id="0" name=""/>
        <dsp:cNvSpPr/>
      </dsp:nvSpPr>
      <dsp:spPr>
        <a:xfrm>
          <a:off x="217514" y="4046393"/>
          <a:ext cx="2151037" cy="8736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Тематические беседы</a:t>
          </a:r>
          <a:endParaRPr lang="ru-RU" sz="1600" b="1" i="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17514" y="4046393"/>
        <a:ext cx="2151037" cy="873624"/>
      </dsp:txXfrm>
    </dsp:sp>
    <dsp:sp modelId="{26155F7A-A124-4655-8AA9-D7781AB54610}">
      <dsp:nvSpPr>
        <dsp:cNvPr id="0" name=""/>
        <dsp:cNvSpPr/>
      </dsp:nvSpPr>
      <dsp:spPr>
        <a:xfrm rot="11673612">
          <a:off x="2885741" y="2331701"/>
          <a:ext cx="1323859" cy="594064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061098" y="2472916"/>
        <a:ext cx="1145640" cy="356438"/>
      </dsp:txXfrm>
    </dsp:sp>
    <dsp:sp modelId="{D207A615-E68F-457E-A496-353CFA93FAA4}">
      <dsp:nvSpPr>
        <dsp:cNvPr id="0" name=""/>
        <dsp:cNvSpPr/>
      </dsp:nvSpPr>
      <dsp:spPr>
        <a:xfrm>
          <a:off x="384191" y="1706147"/>
          <a:ext cx="1906606" cy="8736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Фото-выставки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b="1" kern="1200" dirty="0">
            <a:latin typeface="Times New Roman" pitchFamily="18" charset="0"/>
            <a:ea typeface="Times New Roman"/>
            <a:cs typeface="Times New Roman" pitchFamily="18" charset="0"/>
          </a:endParaRPr>
        </a:p>
      </dsp:txBody>
      <dsp:txXfrm>
        <a:off x="384191" y="1706147"/>
        <a:ext cx="1906606" cy="873624"/>
      </dsp:txXfrm>
    </dsp:sp>
    <dsp:sp modelId="{B1A79F56-789D-429A-91D0-16251C406500}">
      <dsp:nvSpPr>
        <dsp:cNvPr id="0" name=""/>
        <dsp:cNvSpPr/>
      </dsp:nvSpPr>
      <dsp:spPr>
        <a:xfrm rot="12523403">
          <a:off x="3331941" y="1662870"/>
          <a:ext cx="1241929" cy="594064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499195" y="1824507"/>
        <a:ext cx="1063710" cy="356438"/>
      </dsp:txXfrm>
    </dsp:sp>
    <dsp:sp modelId="{4AD79BDA-92ED-401D-AC59-21AF22CD0B24}">
      <dsp:nvSpPr>
        <dsp:cNvPr id="0" name=""/>
        <dsp:cNvSpPr/>
      </dsp:nvSpPr>
      <dsp:spPr>
        <a:xfrm>
          <a:off x="745115" y="528508"/>
          <a:ext cx="1902552" cy="8736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Проекты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45115" y="528508"/>
        <a:ext cx="1902552" cy="873624"/>
      </dsp:txXfrm>
    </dsp:sp>
    <dsp:sp modelId="{85399A38-809A-4CF7-A363-28567AF91E71}">
      <dsp:nvSpPr>
        <dsp:cNvPr id="0" name=""/>
        <dsp:cNvSpPr/>
      </dsp:nvSpPr>
      <dsp:spPr>
        <a:xfrm rot="13869590">
          <a:off x="4394188" y="1223833"/>
          <a:ext cx="984820" cy="538947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4525730" y="1394590"/>
        <a:ext cx="823136" cy="323369"/>
      </dsp:txXfrm>
    </dsp:sp>
    <dsp:sp modelId="{3C2E578B-6D6A-4C72-98FA-EA41A274CF4D}">
      <dsp:nvSpPr>
        <dsp:cNvPr id="0" name=""/>
        <dsp:cNvSpPr/>
      </dsp:nvSpPr>
      <dsp:spPr>
        <a:xfrm>
          <a:off x="2803180" y="101377"/>
          <a:ext cx="2025087" cy="87362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Литературная гостиная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03180" y="101377"/>
        <a:ext cx="2025087" cy="8736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24F3B-14B7-4DC3-9955-78118361DBD8}">
      <dsp:nvSpPr>
        <dsp:cNvPr id="0" name=""/>
        <dsp:cNvSpPr/>
      </dsp:nvSpPr>
      <dsp:spPr>
        <a:xfrm>
          <a:off x="234970" y="151432"/>
          <a:ext cx="2056500" cy="273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4970" y="151432"/>
        <a:ext cx="2056500" cy="273323"/>
      </dsp:txXfrm>
    </dsp:sp>
    <dsp:sp modelId="{60939559-F5FE-4C57-AEF5-C435E76946BA}">
      <dsp:nvSpPr>
        <dsp:cNvPr id="0" name=""/>
        <dsp:cNvSpPr/>
      </dsp:nvSpPr>
      <dsp:spPr>
        <a:xfrm>
          <a:off x="0" y="577955"/>
          <a:ext cx="2555388" cy="223166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26BFAD-E3B6-40B6-B1A4-1E7C3ED81C2B}">
      <dsp:nvSpPr>
        <dsp:cNvPr id="0" name=""/>
        <dsp:cNvSpPr/>
      </dsp:nvSpPr>
      <dsp:spPr>
        <a:xfrm>
          <a:off x="2727226" y="125640"/>
          <a:ext cx="5160940" cy="375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0" numCol="1" spcCol="1270" anchor="b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  Тематические беседы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27226" y="125640"/>
        <a:ext cx="5160940" cy="375808"/>
      </dsp:txXfrm>
    </dsp:sp>
    <dsp:sp modelId="{4489A20C-CF25-42BA-83F1-1EDD84BCD372}">
      <dsp:nvSpPr>
        <dsp:cNvPr id="0" name=""/>
        <dsp:cNvSpPr/>
      </dsp:nvSpPr>
      <dsp:spPr>
        <a:xfrm>
          <a:off x="4072131" y="585136"/>
          <a:ext cx="2686219" cy="194165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23B41-69D5-41C7-A556-9C1D9DD9D40D}">
      <dsp:nvSpPr>
        <dsp:cNvPr id="0" name=""/>
        <dsp:cNvSpPr/>
      </dsp:nvSpPr>
      <dsp:spPr>
        <a:xfrm>
          <a:off x="8473704" y="335544"/>
          <a:ext cx="1822153" cy="273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8473704" y="335544"/>
        <a:ext cx="1822153" cy="273323"/>
      </dsp:txXfrm>
    </dsp:sp>
    <dsp:sp modelId="{C8CA69ED-AD2D-4BE7-8478-5DA135F04F3A}">
      <dsp:nvSpPr>
        <dsp:cNvPr id="0" name=""/>
        <dsp:cNvSpPr/>
      </dsp:nvSpPr>
      <dsp:spPr>
        <a:xfrm>
          <a:off x="8108766" y="543926"/>
          <a:ext cx="2559233" cy="217987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CE303-E746-418A-B009-EFB64BD88319}">
      <dsp:nvSpPr>
        <dsp:cNvPr id="0" name=""/>
        <dsp:cNvSpPr/>
      </dsp:nvSpPr>
      <dsp:spPr>
        <a:xfrm>
          <a:off x="1154802" y="2863296"/>
          <a:ext cx="1822153" cy="273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1154802" y="2863296"/>
        <a:ext cx="1822153" cy="273323"/>
      </dsp:txXfrm>
    </dsp:sp>
    <dsp:sp modelId="{8E8DBEED-95A9-4DDB-A106-F433D683AF7E}">
      <dsp:nvSpPr>
        <dsp:cNvPr id="0" name=""/>
        <dsp:cNvSpPr/>
      </dsp:nvSpPr>
      <dsp:spPr>
        <a:xfrm>
          <a:off x="247023" y="3057575"/>
          <a:ext cx="2927873" cy="198024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75F47-80BB-47E0-A01F-6EE600116357}">
      <dsp:nvSpPr>
        <dsp:cNvPr id="0" name=""/>
        <dsp:cNvSpPr/>
      </dsp:nvSpPr>
      <dsp:spPr>
        <a:xfrm>
          <a:off x="4043222" y="2902818"/>
          <a:ext cx="1822153" cy="273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4043222" y="2902818"/>
        <a:ext cx="1822153" cy="273323"/>
      </dsp:txXfrm>
    </dsp:sp>
    <dsp:sp modelId="{FA48D0F3-C61A-478D-8539-3978D5A3525F}">
      <dsp:nvSpPr>
        <dsp:cNvPr id="0" name=""/>
        <dsp:cNvSpPr/>
      </dsp:nvSpPr>
      <dsp:spPr>
        <a:xfrm>
          <a:off x="4194133" y="3257046"/>
          <a:ext cx="2463734" cy="1822153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256B3C-45BC-4654-BFA1-CB080D6BEE2B}">
      <dsp:nvSpPr>
        <dsp:cNvPr id="0" name=""/>
        <dsp:cNvSpPr/>
      </dsp:nvSpPr>
      <dsp:spPr>
        <a:xfrm>
          <a:off x="3536241" y="2826166"/>
          <a:ext cx="3687273" cy="273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Продуктивная деятельность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36241" y="2826166"/>
        <a:ext cx="3687273" cy="273323"/>
      </dsp:txXfrm>
    </dsp:sp>
    <dsp:sp modelId="{5CEAB025-7269-4B11-B860-DDAC0AC29E3C}">
      <dsp:nvSpPr>
        <dsp:cNvPr id="0" name=""/>
        <dsp:cNvSpPr/>
      </dsp:nvSpPr>
      <dsp:spPr>
        <a:xfrm>
          <a:off x="7781586" y="3050573"/>
          <a:ext cx="2846532" cy="1996552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24F3B-14B7-4DC3-9955-78118361DBD8}">
      <dsp:nvSpPr>
        <dsp:cNvPr id="0" name=""/>
        <dsp:cNvSpPr/>
      </dsp:nvSpPr>
      <dsp:spPr>
        <a:xfrm>
          <a:off x="716856" y="299634"/>
          <a:ext cx="1862150" cy="247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3340" rIns="5334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6856" y="299634"/>
        <a:ext cx="1862150" cy="247492"/>
      </dsp:txXfrm>
    </dsp:sp>
    <dsp:sp modelId="{60939559-F5FE-4C57-AEF5-C435E76946BA}">
      <dsp:nvSpPr>
        <dsp:cNvPr id="0" name=""/>
        <dsp:cNvSpPr/>
      </dsp:nvSpPr>
      <dsp:spPr>
        <a:xfrm>
          <a:off x="735921" y="641695"/>
          <a:ext cx="2313890" cy="202076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26BFAD-E3B6-40B6-B1A4-1E7C3ED81C2B}">
      <dsp:nvSpPr>
        <dsp:cNvPr id="0" name=""/>
        <dsp:cNvSpPr/>
      </dsp:nvSpPr>
      <dsp:spPr>
        <a:xfrm>
          <a:off x="2949689" y="507627"/>
          <a:ext cx="4673203" cy="41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0" numCol="1" spcCol="1270" anchor="b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ООД по краеведению «Край ты мой любимый, край ты мой родной!»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49689" y="507627"/>
        <a:ext cx="4673203" cy="41398"/>
      </dsp:txXfrm>
    </dsp:sp>
    <dsp:sp modelId="{4489A20C-CF25-42BA-83F1-1EDD84BCD372}">
      <dsp:nvSpPr>
        <dsp:cNvPr id="0" name=""/>
        <dsp:cNvSpPr/>
      </dsp:nvSpPr>
      <dsp:spPr>
        <a:xfrm>
          <a:off x="3847650" y="3358314"/>
          <a:ext cx="2937736" cy="189617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3000" b="-7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23B41-69D5-41C7-A556-9C1D9DD9D40D}">
      <dsp:nvSpPr>
        <dsp:cNvPr id="0" name=""/>
        <dsp:cNvSpPr/>
      </dsp:nvSpPr>
      <dsp:spPr>
        <a:xfrm>
          <a:off x="8176985" y="439745"/>
          <a:ext cx="1649950" cy="247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9530" rIns="49530" bIns="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8176985" y="439745"/>
        <a:ext cx="1649950" cy="247492"/>
      </dsp:txXfrm>
    </dsp:sp>
    <dsp:sp modelId="{C8CA69ED-AD2D-4BE7-8478-5DA135F04F3A}">
      <dsp:nvSpPr>
        <dsp:cNvPr id="0" name=""/>
        <dsp:cNvSpPr/>
      </dsp:nvSpPr>
      <dsp:spPr>
        <a:xfrm>
          <a:off x="7515346" y="586269"/>
          <a:ext cx="2317371" cy="208027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CE303-E746-418A-B009-EFB64BD88319}">
      <dsp:nvSpPr>
        <dsp:cNvPr id="0" name=""/>
        <dsp:cNvSpPr/>
      </dsp:nvSpPr>
      <dsp:spPr>
        <a:xfrm>
          <a:off x="613124" y="2829144"/>
          <a:ext cx="1649950" cy="247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9530" rIns="49530" bIns="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613124" y="2829144"/>
        <a:ext cx="1649950" cy="247492"/>
      </dsp:txXfrm>
    </dsp:sp>
    <dsp:sp modelId="{8E8DBEED-95A9-4DDB-A106-F433D683AF7E}">
      <dsp:nvSpPr>
        <dsp:cNvPr id="0" name=""/>
        <dsp:cNvSpPr/>
      </dsp:nvSpPr>
      <dsp:spPr>
        <a:xfrm>
          <a:off x="256025" y="3360701"/>
          <a:ext cx="2867679" cy="193101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9000" b="-4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75F47-80BB-47E0-A01F-6EE600116357}">
      <dsp:nvSpPr>
        <dsp:cNvPr id="0" name=""/>
        <dsp:cNvSpPr/>
      </dsp:nvSpPr>
      <dsp:spPr>
        <a:xfrm>
          <a:off x="3566325" y="2846997"/>
          <a:ext cx="1649950" cy="247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9530" rIns="49530" bIns="0" numCol="1" spcCol="1270" anchor="b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3566325" y="2846997"/>
        <a:ext cx="1649950" cy="247492"/>
      </dsp:txXfrm>
    </dsp:sp>
    <dsp:sp modelId="{FA48D0F3-C61A-478D-8539-3978D5A3525F}">
      <dsp:nvSpPr>
        <dsp:cNvPr id="0" name=""/>
        <dsp:cNvSpPr/>
      </dsp:nvSpPr>
      <dsp:spPr>
        <a:xfrm>
          <a:off x="4110586" y="792653"/>
          <a:ext cx="2689897" cy="18596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256B3C-45BC-4654-BFA1-CB080D6BEE2B}">
      <dsp:nvSpPr>
        <dsp:cNvPr id="0" name=""/>
        <dsp:cNvSpPr/>
      </dsp:nvSpPr>
      <dsp:spPr>
        <a:xfrm>
          <a:off x="3336757" y="2736469"/>
          <a:ext cx="4753077" cy="534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Экскурсия по достопримечательностям поселка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36757" y="2736469"/>
        <a:ext cx="4753077" cy="534346"/>
      </dsp:txXfrm>
    </dsp:sp>
    <dsp:sp modelId="{5CEAB025-7269-4B11-B860-DDAC0AC29E3C}">
      <dsp:nvSpPr>
        <dsp:cNvPr id="0" name=""/>
        <dsp:cNvSpPr/>
      </dsp:nvSpPr>
      <dsp:spPr>
        <a:xfrm>
          <a:off x="7578597" y="3325588"/>
          <a:ext cx="2796797" cy="1895149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24F3B-14B7-4DC3-9955-78118361DBD8}">
      <dsp:nvSpPr>
        <dsp:cNvPr id="0" name=""/>
        <dsp:cNvSpPr/>
      </dsp:nvSpPr>
      <dsp:spPr>
        <a:xfrm>
          <a:off x="234970" y="155509"/>
          <a:ext cx="2056500" cy="273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4970" y="155509"/>
        <a:ext cx="2056500" cy="273323"/>
      </dsp:txXfrm>
    </dsp:sp>
    <dsp:sp modelId="{60939559-F5FE-4C57-AEF5-C435E76946BA}">
      <dsp:nvSpPr>
        <dsp:cNvPr id="0" name=""/>
        <dsp:cNvSpPr/>
      </dsp:nvSpPr>
      <dsp:spPr>
        <a:xfrm>
          <a:off x="0" y="582032"/>
          <a:ext cx="2555388" cy="223166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26BFAD-E3B6-40B6-B1A4-1E7C3ED81C2B}">
      <dsp:nvSpPr>
        <dsp:cNvPr id="0" name=""/>
        <dsp:cNvSpPr/>
      </dsp:nvSpPr>
      <dsp:spPr>
        <a:xfrm>
          <a:off x="2727226" y="190677"/>
          <a:ext cx="5160940" cy="375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0" numCol="1" spcCol="1270" anchor="b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 Тематические утренники</a:t>
          </a:r>
          <a:endParaRPr lang="ru-RU" sz="20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27226" y="190677"/>
        <a:ext cx="5160940" cy="375808"/>
      </dsp:txXfrm>
    </dsp:sp>
    <dsp:sp modelId="{4489A20C-CF25-42BA-83F1-1EDD84BCD372}">
      <dsp:nvSpPr>
        <dsp:cNvPr id="0" name=""/>
        <dsp:cNvSpPr/>
      </dsp:nvSpPr>
      <dsp:spPr>
        <a:xfrm>
          <a:off x="3710324" y="894014"/>
          <a:ext cx="3117194" cy="169781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23B41-69D5-41C7-A556-9C1D9DD9D40D}">
      <dsp:nvSpPr>
        <dsp:cNvPr id="0" name=""/>
        <dsp:cNvSpPr/>
      </dsp:nvSpPr>
      <dsp:spPr>
        <a:xfrm>
          <a:off x="8473704" y="339621"/>
          <a:ext cx="1822153" cy="273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8473704" y="339621"/>
        <a:ext cx="1822153" cy="273323"/>
      </dsp:txXfrm>
    </dsp:sp>
    <dsp:sp modelId="{C8CA69ED-AD2D-4BE7-8478-5DA135F04F3A}">
      <dsp:nvSpPr>
        <dsp:cNvPr id="0" name=""/>
        <dsp:cNvSpPr/>
      </dsp:nvSpPr>
      <dsp:spPr>
        <a:xfrm>
          <a:off x="8108766" y="548004"/>
          <a:ext cx="2559233" cy="217987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CE303-E746-418A-B009-EFB64BD88319}">
      <dsp:nvSpPr>
        <dsp:cNvPr id="0" name=""/>
        <dsp:cNvSpPr/>
      </dsp:nvSpPr>
      <dsp:spPr>
        <a:xfrm>
          <a:off x="2839746" y="2863296"/>
          <a:ext cx="1822153" cy="273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2839746" y="2863296"/>
        <a:ext cx="1822153" cy="273323"/>
      </dsp:txXfrm>
    </dsp:sp>
    <dsp:sp modelId="{8E8DBEED-95A9-4DDB-A106-F433D683AF7E}">
      <dsp:nvSpPr>
        <dsp:cNvPr id="0" name=""/>
        <dsp:cNvSpPr/>
      </dsp:nvSpPr>
      <dsp:spPr>
        <a:xfrm>
          <a:off x="1822237" y="3240446"/>
          <a:ext cx="2927873" cy="198024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75F47-80BB-47E0-A01F-6EE600116357}">
      <dsp:nvSpPr>
        <dsp:cNvPr id="0" name=""/>
        <dsp:cNvSpPr/>
      </dsp:nvSpPr>
      <dsp:spPr>
        <a:xfrm>
          <a:off x="5983168" y="2912571"/>
          <a:ext cx="1822153" cy="273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5983168" y="2912571"/>
        <a:ext cx="1822153" cy="273323"/>
      </dsp:txXfrm>
    </dsp:sp>
    <dsp:sp modelId="{FA48D0F3-C61A-478D-8539-3978D5A3525F}">
      <dsp:nvSpPr>
        <dsp:cNvPr id="0" name=""/>
        <dsp:cNvSpPr/>
      </dsp:nvSpPr>
      <dsp:spPr>
        <a:xfrm>
          <a:off x="5769347" y="3383827"/>
          <a:ext cx="2973736" cy="1783141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DF121-72CB-4D70-9E29-4A67B4689236}">
      <dsp:nvSpPr>
        <dsp:cNvPr id="0" name=""/>
        <dsp:cNvSpPr/>
      </dsp:nvSpPr>
      <dsp:spPr>
        <a:xfrm>
          <a:off x="1528762" y="1674"/>
          <a:ext cx="2854523" cy="228361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EA703-D5E1-46D0-A8A2-8DDB08A6970E}">
      <dsp:nvSpPr>
        <dsp:cNvPr id="0" name=""/>
        <dsp:cNvSpPr/>
      </dsp:nvSpPr>
      <dsp:spPr>
        <a:xfrm>
          <a:off x="1822253" y="1980237"/>
          <a:ext cx="2540525" cy="92827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pc="-4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Родительское собрание </a:t>
          </a:r>
          <a:r>
            <a:rPr lang="ru-RU" sz="1600" b="1" kern="1200" spc="-40" baseline="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«Воспитание патриотических чувств у дошкольников»</a:t>
          </a:r>
          <a:endParaRPr lang="ru-RU" sz="1600" b="1" kern="1200" spc="-40" baseline="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22253" y="1980237"/>
        <a:ext cx="2540525" cy="928276"/>
      </dsp:txXfrm>
    </dsp:sp>
    <dsp:sp modelId="{A72D701E-2A81-4AD8-B530-C18D7ACC8317}">
      <dsp:nvSpPr>
        <dsp:cNvPr id="0" name=""/>
        <dsp:cNvSpPr/>
      </dsp:nvSpPr>
      <dsp:spPr>
        <a:xfrm>
          <a:off x="4644360" y="107071"/>
          <a:ext cx="2854523" cy="228361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7270FA-0658-4455-8028-5F5C88E3CC35}">
      <dsp:nvSpPr>
        <dsp:cNvPr id="0" name=""/>
        <dsp:cNvSpPr/>
      </dsp:nvSpPr>
      <dsp:spPr>
        <a:xfrm>
          <a:off x="4925644" y="2089183"/>
          <a:ext cx="2540525" cy="79926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Консультация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«Растим патриотов»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25644" y="2089183"/>
        <a:ext cx="2540525" cy="799266"/>
      </dsp:txXfrm>
    </dsp:sp>
    <dsp:sp modelId="{5BAA109A-BBF5-4100-AB92-CFC1DF5BF498}">
      <dsp:nvSpPr>
        <dsp:cNvPr id="0" name=""/>
        <dsp:cNvSpPr/>
      </dsp:nvSpPr>
      <dsp:spPr>
        <a:xfrm>
          <a:off x="7808713" y="33927"/>
          <a:ext cx="2854523" cy="228361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6B2491-2D1D-458B-8311-F2417B418931}">
      <dsp:nvSpPr>
        <dsp:cNvPr id="0" name=""/>
        <dsp:cNvSpPr/>
      </dsp:nvSpPr>
      <dsp:spPr>
        <a:xfrm>
          <a:off x="8102204" y="2052609"/>
          <a:ext cx="2540525" cy="79926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pc="-2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Анкетирование и опросы</a:t>
          </a:r>
          <a:r>
            <a:rPr lang="ru-RU" sz="1600" b="1" kern="1200" spc="-20" dirty="0" smtClean="0">
              <a:effectLst/>
              <a:latin typeface="Times New Roman" pitchFamily="18" charset="0"/>
              <a:cs typeface="Times New Roman" pitchFamily="18" charset="0"/>
            </a:rPr>
            <a:t> 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102204" y="2052609"/>
        <a:ext cx="2540525" cy="799266"/>
      </dsp:txXfrm>
    </dsp:sp>
    <dsp:sp modelId="{FA24FC46-9BD7-493A-846E-6F7E904DAF01}">
      <dsp:nvSpPr>
        <dsp:cNvPr id="0" name=""/>
        <dsp:cNvSpPr/>
      </dsp:nvSpPr>
      <dsp:spPr>
        <a:xfrm>
          <a:off x="1528762" y="3206155"/>
          <a:ext cx="2854523" cy="228361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5CE5DB-8992-4FBD-BFA1-640CE4B9FA28}">
      <dsp:nvSpPr>
        <dsp:cNvPr id="0" name=""/>
        <dsp:cNvSpPr/>
      </dsp:nvSpPr>
      <dsp:spPr>
        <a:xfrm>
          <a:off x="1822253" y="5263086"/>
          <a:ext cx="2540525" cy="79926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Памятки для родителей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22253" y="5263086"/>
        <a:ext cx="2540525" cy="799266"/>
      </dsp:txXfrm>
    </dsp:sp>
    <dsp:sp modelId="{55BC6644-DAC0-42E3-A544-42BD97E17EED}">
      <dsp:nvSpPr>
        <dsp:cNvPr id="0" name=""/>
        <dsp:cNvSpPr/>
      </dsp:nvSpPr>
      <dsp:spPr>
        <a:xfrm>
          <a:off x="4668737" y="3206155"/>
          <a:ext cx="2854523" cy="2283618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68523E-7CE2-4842-8917-76A6EBF8CB1A}">
      <dsp:nvSpPr>
        <dsp:cNvPr id="0" name=""/>
        <dsp:cNvSpPr/>
      </dsp:nvSpPr>
      <dsp:spPr>
        <a:xfrm>
          <a:off x="4900366" y="5263086"/>
          <a:ext cx="2540525" cy="79926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Составление родословной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00366" y="5263086"/>
        <a:ext cx="2540525" cy="799266"/>
      </dsp:txXfrm>
    </dsp:sp>
    <dsp:sp modelId="{AAD3238F-932D-47D1-A601-C9B7FD13DA1C}">
      <dsp:nvSpPr>
        <dsp:cNvPr id="0" name=""/>
        <dsp:cNvSpPr/>
      </dsp:nvSpPr>
      <dsp:spPr>
        <a:xfrm>
          <a:off x="7808713" y="3206155"/>
          <a:ext cx="2854523" cy="2283618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A54CD9-7C8E-4868-8DD9-9D498D7C28CA}">
      <dsp:nvSpPr>
        <dsp:cNvPr id="0" name=""/>
        <dsp:cNvSpPr/>
      </dsp:nvSpPr>
      <dsp:spPr>
        <a:xfrm>
          <a:off x="7977235" y="5263086"/>
          <a:ext cx="2540525" cy="79926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Участие в утренниках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977235" y="5263086"/>
        <a:ext cx="2540525" cy="7992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08A94-9F51-406A-BB2C-85A35B05774B}">
      <dsp:nvSpPr>
        <dsp:cNvPr id="0" name=""/>
        <dsp:cNvSpPr/>
      </dsp:nvSpPr>
      <dsp:spPr>
        <a:xfrm>
          <a:off x="2962956" y="2268081"/>
          <a:ext cx="2628410" cy="2156392"/>
        </a:xfrm>
        <a:prstGeom prst="ellipse">
          <a:avLst/>
        </a:prstGeom>
        <a:solidFill>
          <a:srgbClr val="488DFE"/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МАДОУ «Детский сад «Светлячок»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347878" y="2583877"/>
        <a:ext cx="1858566" cy="1524800"/>
      </dsp:txXfrm>
    </dsp:sp>
    <dsp:sp modelId="{937EFFBD-D4A2-4675-AEDD-324A116740A9}">
      <dsp:nvSpPr>
        <dsp:cNvPr id="0" name=""/>
        <dsp:cNvSpPr/>
      </dsp:nvSpPr>
      <dsp:spPr>
        <a:xfrm rot="16200000">
          <a:off x="4137987" y="1710403"/>
          <a:ext cx="278347" cy="605928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4179739" y="1873341"/>
        <a:ext cx="194843" cy="363556"/>
      </dsp:txXfrm>
    </dsp:sp>
    <dsp:sp modelId="{A4008BF3-4F07-4CE5-8C94-A031E46231EA}">
      <dsp:nvSpPr>
        <dsp:cNvPr id="0" name=""/>
        <dsp:cNvSpPr/>
      </dsp:nvSpPr>
      <dsp:spPr>
        <a:xfrm>
          <a:off x="3040470" y="-39245"/>
          <a:ext cx="2473381" cy="1782142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ДК «Родник»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п. «Комсомолец»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02688" y="221744"/>
        <a:ext cx="1748945" cy="1260164"/>
      </dsp:txXfrm>
    </dsp:sp>
    <dsp:sp modelId="{8BE23C2A-44D2-46A2-ADD5-B5BCDBE1540D}">
      <dsp:nvSpPr>
        <dsp:cNvPr id="0" name=""/>
        <dsp:cNvSpPr/>
      </dsp:nvSpPr>
      <dsp:spPr>
        <a:xfrm rot="20624493">
          <a:off x="5506199" y="2634798"/>
          <a:ext cx="343487" cy="605928"/>
        </a:xfrm>
        <a:prstGeom prst="rightArrow">
          <a:avLst>
            <a:gd name="adj1" fmla="val 60000"/>
            <a:gd name="adj2" fmla="val 50000"/>
          </a:avLst>
        </a:prstGeom>
        <a:solidFill>
          <a:srgbClr val="488DFE"/>
        </a:solidFill>
        <a:ln>
          <a:solidFill>
            <a:schemeClr val="tx2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tx1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508259" y="2770409"/>
        <a:ext cx="240441" cy="363556"/>
      </dsp:txXfrm>
    </dsp:sp>
    <dsp:sp modelId="{CD7AA228-7D07-4AC1-8B71-DB6CB92F6AFB}">
      <dsp:nvSpPr>
        <dsp:cNvPr id="0" name=""/>
        <dsp:cNvSpPr/>
      </dsp:nvSpPr>
      <dsp:spPr>
        <a:xfrm>
          <a:off x="5758231" y="1674414"/>
          <a:ext cx="2471367" cy="1759134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МБОУ «Комсомольская СОШ»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6120154" y="1932033"/>
        <a:ext cx="1747521" cy="1243896"/>
      </dsp:txXfrm>
    </dsp:sp>
    <dsp:sp modelId="{0EC6EDA9-4040-47CB-B194-6649AC9EF693}">
      <dsp:nvSpPr>
        <dsp:cNvPr id="0" name=""/>
        <dsp:cNvSpPr/>
      </dsp:nvSpPr>
      <dsp:spPr>
        <a:xfrm rot="3091269">
          <a:off x="4952774" y="4093834"/>
          <a:ext cx="318752" cy="605928"/>
        </a:xfrm>
        <a:prstGeom prst="rightArrow">
          <a:avLst>
            <a:gd name="adj1" fmla="val 60000"/>
            <a:gd name="adj2" fmla="val 50000"/>
          </a:avLst>
        </a:prstGeom>
        <a:solidFill>
          <a:srgbClr val="488DFE"/>
        </a:solidFill>
        <a:ln>
          <a:solidFill>
            <a:schemeClr val="tx2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tx1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970837" y="4177590"/>
        <a:ext cx="223126" cy="363556"/>
      </dsp:txXfrm>
    </dsp:sp>
    <dsp:sp modelId="{14325D91-0F7C-4EF5-AB6E-46C43130FAF6}">
      <dsp:nvSpPr>
        <dsp:cNvPr id="0" name=""/>
        <dsp:cNvSpPr/>
      </dsp:nvSpPr>
      <dsp:spPr>
        <a:xfrm>
          <a:off x="4733228" y="4384153"/>
          <a:ext cx="2295898" cy="196035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МБУ</a:t>
          </a:r>
          <a:r>
            <a:rPr lang="ru-RU" sz="1600" b="1" kern="1200" baseline="0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 ДО ДШИ Тамбовского муниципального округа 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069454" y="4671240"/>
        <a:ext cx="1623446" cy="1386182"/>
      </dsp:txXfrm>
    </dsp:sp>
    <dsp:sp modelId="{85BE1B9D-E4E9-4B7D-AE26-84298A229058}">
      <dsp:nvSpPr>
        <dsp:cNvPr id="0" name=""/>
        <dsp:cNvSpPr/>
      </dsp:nvSpPr>
      <dsp:spPr>
        <a:xfrm rot="11807143">
          <a:off x="2693866" y="2615849"/>
          <a:ext cx="332375" cy="605928"/>
        </a:xfrm>
        <a:prstGeom prst="rightArrow">
          <a:avLst>
            <a:gd name="adj1" fmla="val 60000"/>
            <a:gd name="adj2" fmla="val 50000"/>
          </a:avLst>
        </a:prstGeom>
        <a:solidFill>
          <a:srgbClr val="4584D3">
            <a:hueOff val="0"/>
            <a:satOff val="0"/>
            <a:lumOff val="0"/>
            <a:alphaOff val="0"/>
          </a:srgbClr>
        </a:solidFill>
        <a:ln>
          <a:solidFill>
            <a:schemeClr val="tx2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chemeClr val="tx1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 rot="10800000">
        <a:off x="2791454" y="2751433"/>
        <a:ext cx="232663" cy="363556"/>
      </dsp:txXfrm>
    </dsp:sp>
    <dsp:sp modelId="{1BD65BEC-80AA-45C6-9386-808B1FFDD8D3}">
      <dsp:nvSpPr>
        <dsp:cNvPr id="0" name=""/>
        <dsp:cNvSpPr/>
      </dsp:nvSpPr>
      <dsp:spPr>
        <a:xfrm>
          <a:off x="273043" y="1531236"/>
          <a:ext cx="2472847" cy="1960356"/>
        </a:xfrm>
        <a:prstGeom prst="ellipse">
          <a:avLst/>
        </a:prstGeom>
        <a:solidFill>
          <a:srgbClr val="9CBEE8"/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ТОГАУК «</a:t>
          </a:r>
          <a:r>
            <a:rPr lang="ru-RU" sz="1600" b="1" kern="1200" dirty="0" err="1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Тамбовконцерт</a:t>
          </a: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rPr>
            <a:t>»</a:t>
          </a:r>
          <a:endParaRPr lang="ru-RU" sz="1600" b="1" kern="1200" dirty="0">
            <a:solidFill>
              <a:srgbClr val="00206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635183" y="1818323"/>
        <a:ext cx="1748567" cy="1386182"/>
      </dsp:txXfrm>
    </dsp:sp>
    <dsp:sp modelId="{760DA087-706F-45A9-816A-DA89A5024ABF}">
      <dsp:nvSpPr>
        <dsp:cNvPr id="0" name=""/>
        <dsp:cNvSpPr/>
      </dsp:nvSpPr>
      <dsp:spPr>
        <a:xfrm rot="8566171">
          <a:off x="2929543" y="3914798"/>
          <a:ext cx="317804" cy="605928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10800000">
        <a:off x="3015169" y="4007142"/>
        <a:ext cx="222463" cy="363556"/>
      </dsp:txXfrm>
    </dsp:sp>
    <dsp:sp modelId="{EE91D093-E2D9-4131-9E0D-F12035E5F7A9}">
      <dsp:nvSpPr>
        <dsp:cNvPr id="0" name=""/>
        <dsp:cNvSpPr/>
      </dsp:nvSpPr>
      <dsp:spPr>
        <a:xfrm>
          <a:off x="407332" y="4174883"/>
          <a:ext cx="3120816" cy="1852554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МБУК «</a:t>
          </a:r>
          <a:r>
            <a:rPr lang="ru-RU" sz="16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Межпоселенческая</a:t>
          </a: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библиотека Тамбовского района» п. «Комсомолец»</a:t>
          </a:r>
          <a:endParaRPr lang="ru-RU" sz="1600" kern="1200" dirty="0"/>
        </a:p>
      </dsp:txBody>
      <dsp:txXfrm>
        <a:off x="864365" y="4446183"/>
        <a:ext cx="2206750" cy="130995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D99E8-2040-4A35-9BD2-B62E59D180B8}">
      <dsp:nvSpPr>
        <dsp:cNvPr id="0" name=""/>
        <dsp:cNvSpPr/>
      </dsp:nvSpPr>
      <dsp:spPr>
        <a:xfrm>
          <a:off x="742493" y="4567"/>
          <a:ext cx="2788687" cy="22309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A7D4F8-5BF9-4A26-AC4E-ED0083D7D20B}">
      <dsp:nvSpPr>
        <dsp:cNvPr id="0" name=""/>
        <dsp:cNvSpPr/>
      </dsp:nvSpPr>
      <dsp:spPr>
        <a:xfrm>
          <a:off x="255852" y="2036807"/>
          <a:ext cx="4213030" cy="7808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Проведение совместных мероприятий с ДК «Родник» п. «Комсомолец»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55852" y="2036807"/>
        <a:ext cx="4213030" cy="780832"/>
      </dsp:txXfrm>
    </dsp:sp>
    <dsp:sp modelId="{3761DC1B-55E6-4481-B608-FD45B971D6F5}">
      <dsp:nvSpPr>
        <dsp:cNvPr id="0" name=""/>
        <dsp:cNvSpPr/>
      </dsp:nvSpPr>
      <dsp:spPr>
        <a:xfrm>
          <a:off x="769766" y="3072123"/>
          <a:ext cx="2788687" cy="223095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CCFCB-639D-4F53-997F-78E01EB739AB}">
      <dsp:nvSpPr>
        <dsp:cNvPr id="0" name=""/>
        <dsp:cNvSpPr/>
      </dsp:nvSpPr>
      <dsp:spPr>
        <a:xfrm>
          <a:off x="127852" y="5045794"/>
          <a:ext cx="4196004" cy="78083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tx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Экскурсия в МБУК «</a:t>
          </a:r>
          <a:r>
            <a:rPr lang="ru-RU" sz="18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Межпоселенческая</a:t>
          </a:r>
          <a:r>
            <a:rPr lang="ru-RU" sz="18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библиотека Тамбовского района» п. «Комсомолец»</a:t>
          </a:r>
          <a:endParaRPr lang="ru-RU" sz="18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7852" y="5045794"/>
        <a:ext cx="4196004" cy="780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F69F80B-7D46-4B42-825C-55F996008C88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91971B3-D5A1-4712-A92B-64CD1B4CE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2429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A9A81A-A9D2-4E76-A9FE-18A77A452868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7823200" cy="68580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843463" y="4889500"/>
            <a:ext cx="6502400" cy="319088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4644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231468" y="2927350"/>
            <a:ext cx="5350933" cy="182245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4644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990600"/>
            <a:ext cx="109728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878E9D1-7A43-4538-BFFC-E241D9C817DD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01600" y="6248400"/>
            <a:ext cx="782638" cy="488950"/>
          </a:xfrm>
        </p:spPr>
        <p:txBody>
          <a:bodyPr anchorCtr="0"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A464B6-80BB-4195-BC78-F79959CC43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F166A7-C058-416F-827E-17187EA25B60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8BE1E3-37C8-4B62-BCF5-A2779FB6B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40800" y="762001"/>
            <a:ext cx="26416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16000" y="762001"/>
            <a:ext cx="77216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C3101B-0BBC-48D6-A4CA-15CC1A2FBC74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9BEE95-2380-4F67-8E05-7CC5A1AFC2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1117602" y="2362203"/>
            <a:ext cx="10257367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243D4B-BFCE-429D-8990-4DD28763251D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1F54AB-86C8-48CC-8B2D-02F55C865A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17602" y="2362203"/>
            <a:ext cx="10257367" cy="372427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261CE84-8DBD-4123-8420-614D694C9089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FEA79A1-5278-4E8B-B2FA-BF94599CAA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79185-411A-41AB-BD8C-40865C5D4FCD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D8E0A-E4E3-4C31-A24C-1FD37B2CED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FDF3C-6734-4203-8CEE-8E95206B4A8F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BEAC6-8FA5-4852-9D1F-7BF0DB7676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E03A8-2743-4FF6-BFA7-B13CD83A3726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19646-ADBC-4A37-A9ED-BF45B949BE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98E5C-EB53-4922-8A11-559609999101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9E4BF-65B1-467D-81F8-399E3421E1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BC3D9-3700-4BB9-BBFE-74E6BAD3DEB7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BBD80-5CAF-46E7-BA49-F4F642B9FE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A36D1-F79A-42CE-B7B2-881C67266436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C4B2C-1F48-44F6-966D-63C34FAE2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EED772-A6DC-48F9-8938-C0F7C084788E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C86513E-1633-4ECA-BBA4-9DF38D8692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B88FC-FA30-4178-8AB1-9EC5E150539C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D55A3-F643-4E55-83E7-AAF0763027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B60DE-6B8F-49FB-BF0A-29965D99A719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E7846-E226-4E70-B8EE-ED86E50815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31BDD-2084-447D-8D4A-EAEC0ECCE36C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8F83B-2D1A-4C9A-AC5A-ABE2712F20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0A810-CED3-4B36-8A99-07C7BFDB3805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509A2-FA4A-4ADD-8BA8-F89FA73B31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9DEA2-E83A-47B1-8384-D254F1B63273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C78E9-B780-4043-84E2-203CF2096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0435C93-44DE-4EE4-B110-F21BBC48FCD6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5673ADD-F10C-4CB0-B3B7-C75148EED2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602" y="2362203"/>
            <a:ext cx="5027084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47885" y="2362203"/>
            <a:ext cx="502708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BF78845-6EAF-4337-A21C-8DBCB017B909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7592C7-F88C-4EAB-AD08-D056F18F1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F52BB73-2943-4453-ADBB-FD403DA20A6D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363A6FA-73D1-48B5-8547-3DBB07A769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0D86E7-0253-4A46-A9B8-47208836C4A1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8F6ABB-0CC4-4AB7-8A20-B22382CD2A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DA45647-A883-4184-AD2A-42DBA784A8D6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9CE9A2-8F88-451C-BECD-93D605A5E6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848338-D61D-4DD9-93E4-80868799157F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A7954E4-AB1D-42C7-A9A5-E78B63378C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D08CCDC-F0A8-4C2C-AB81-857D67FB78DE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826161-7374-487B-BF1B-5F291A76A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160000" cy="6858000"/>
            <a:chOff x="0" y="0"/>
            <a:chExt cx="4800" cy="4320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36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037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>
                  <a:gd name="T0" fmla="*/ 1728 w 1728"/>
                  <a:gd name="T1" fmla="*/ 0 h 735"/>
                  <a:gd name="T2" fmla="*/ 1728 w 1728"/>
                  <a:gd name="T3" fmla="*/ 480 h 735"/>
                  <a:gd name="T4" fmla="*/ 380 w 1728"/>
                  <a:gd name="T5" fmla="*/ 482 h 735"/>
                  <a:gd name="T6" fmla="*/ 354 w 1728"/>
                  <a:gd name="T7" fmla="*/ 480 h 735"/>
                  <a:gd name="T8" fmla="*/ 308 w 1728"/>
                  <a:gd name="T9" fmla="*/ 489 h 735"/>
                  <a:gd name="T10" fmla="*/ 246 w 1728"/>
                  <a:gd name="T11" fmla="*/ 531 h 735"/>
                  <a:gd name="T12" fmla="*/ 206 w 1728"/>
                  <a:gd name="T13" fmla="*/ 597 h 735"/>
                  <a:gd name="T14" fmla="*/ 192 w 1728"/>
                  <a:gd name="T15" fmla="*/ 666 h 735"/>
                  <a:gd name="T16" fmla="*/ 192 w 1728"/>
                  <a:gd name="T17" fmla="*/ 735 h 735"/>
                  <a:gd name="T18" fmla="*/ 0 w 1728"/>
                  <a:gd name="T19" fmla="*/ 735 h 735"/>
                  <a:gd name="T20" fmla="*/ 0 w 1728"/>
                  <a:gd name="T21" fmla="*/ 480 h 735"/>
                  <a:gd name="T22" fmla="*/ 0 w 1728"/>
                  <a:gd name="T23" fmla="*/ 0 h 735"/>
                  <a:gd name="T24" fmla="*/ 1728 w 1728"/>
                  <a:gd name="T25" fmla="*/ 0 h 7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</p:grp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34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  <p:sp>
            <p:nvSpPr>
              <p:cNvPr id="1035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ru-RU">
                  <a:solidFill>
                    <a:srgbClr val="000000"/>
                  </a:solidFill>
                  <a:latin typeface="+mn-lt"/>
                  <a:cs typeface="+mn-cs"/>
                </a:endParaRPr>
              </a:p>
            </p:txBody>
          </p:sp>
        </p:grpSp>
      </p:grpSp>
      <p:sp>
        <p:nvSpPr>
          <p:cNvPr id="102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762000"/>
            <a:ext cx="105664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2362200"/>
            <a:ext cx="10256838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541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51200" y="6248400"/>
            <a:ext cx="2840038" cy="474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8E2250D-CFA8-413F-9867-1F652B03C5E2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14542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21600" y="6248400"/>
            <a:ext cx="3862388" cy="474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542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713" y="6242050"/>
            <a:ext cx="782637" cy="4889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FA71A76-B9BC-44DA-8EED-66F54098C5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2709DD-9319-462E-80DB-F9827705C19D}" type="datetimeFigureOut">
              <a:rPr lang="ru-RU"/>
              <a:pPr>
                <a:defRPr/>
              </a:pPr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AC9CC6-3132-45B4-98A5-FC89652254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7614" y="2329752"/>
            <a:ext cx="11183937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3200" b="1" kern="0" spc="-2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Воспитание нравственно-патриотической культуры детей дошкольного возраста через приобщение к истокам культурного наследия русского народа</a:t>
            </a:r>
            <a:endParaRPr lang="ru-RU" sz="3200" b="1" kern="0" spc="-2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28928" y="132481"/>
            <a:ext cx="10119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4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  <a:endParaRPr lang="ru-RU" b="1" spc="-4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-4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«Детский сад «Светлячок»  Тамбовского муниципального округа поселка совхоза «Комсомолец»</a:t>
            </a:r>
            <a:endParaRPr lang="ru-RU" b="1" spc="-4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5247" y="5364480"/>
            <a:ext cx="5976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МАДОУ «Детский сад «Светлячок»</a:t>
            </a:r>
          </a:p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Забровская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В.Н.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Педколледж\Desktop\ВИКА\75c2c220-ba15-4433-a867-d4290e67eb33.jf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75"/>
          <a:stretch/>
        </p:blipFill>
        <p:spPr bwMode="auto">
          <a:xfrm>
            <a:off x="1328928" y="3899412"/>
            <a:ext cx="3389376" cy="2866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0" y="0"/>
            <a:ext cx="558800" cy="6858000"/>
          </a:xfrm>
          <a:prstGeom prst="rect">
            <a:avLst/>
          </a:prstGeom>
          <a:solidFill>
            <a:srgbClr val="4383D1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133601" y="252603"/>
            <a:ext cx="7388225" cy="527685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/>
        </p:spPr>
        <p:txBody>
          <a:bodyPr anchor="b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Формы работы с детьми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55742883"/>
              </p:ext>
            </p:extLst>
          </p:nvPr>
        </p:nvGraphicFramePr>
        <p:xfrm>
          <a:off x="1060704" y="902209"/>
          <a:ext cx="1066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58369" y="6132266"/>
            <a:ext cx="447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«Роспись доски городецким узором»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04960" y="6089439"/>
            <a:ext cx="233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Русская матрешка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5168" y="6147655"/>
            <a:ext cx="190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Пасхальный кулич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0" y="0"/>
            <a:ext cx="558800" cy="6858000"/>
          </a:xfrm>
          <a:prstGeom prst="rect">
            <a:avLst/>
          </a:prstGeom>
          <a:solidFill>
            <a:srgbClr val="4383D1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4034" name="Заголовок 1"/>
          <p:cNvSpPr>
            <a:spLocks/>
          </p:cNvSpPr>
          <p:nvPr/>
        </p:nvSpPr>
        <p:spPr bwMode="auto">
          <a:xfrm>
            <a:off x="2251075" y="345281"/>
            <a:ext cx="7388225" cy="483775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работы с детьми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60268362"/>
              </p:ext>
            </p:extLst>
          </p:nvPr>
        </p:nvGraphicFramePr>
        <p:xfrm>
          <a:off x="1060704" y="902209"/>
          <a:ext cx="1066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0" y="0"/>
            <a:ext cx="558800" cy="6858000"/>
          </a:xfrm>
          <a:prstGeom prst="rect">
            <a:avLst/>
          </a:prstGeom>
          <a:solidFill>
            <a:srgbClr val="4383D1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5058" name="Заголовок 1"/>
          <p:cNvSpPr>
            <a:spLocks/>
          </p:cNvSpPr>
          <p:nvPr/>
        </p:nvSpPr>
        <p:spPr bwMode="auto">
          <a:xfrm>
            <a:off x="2251075" y="125413"/>
            <a:ext cx="7388225" cy="825563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работы с детьми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5039296"/>
              </p:ext>
            </p:extLst>
          </p:nvPr>
        </p:nvGraphicFramePr>
        <p:xfrm>
          <a:off x="1060704" y="902209"/>
          <a:ext cx="1066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43584" y="3741158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«День Победы»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2688" y="3556492"/>
            <a:ext cx="319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 </a:t>
            </a: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светлой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Пасхи»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0464" y="6246614"/>
            <a:ext cx="284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«Широкая Масленица»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44128" y="3696700"/>
            <a:ext cx="3547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«Мы – защитники Родины»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8752" y="6246614"/>
            <a:ext cx="316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«Мама – солнышко моё»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0" y="0"/>
            <a:ext cx="558800" cy="6858000"/>
          </a:xfrm>
          <a:prstGeom prst="rect">
            <a:avLst/>
          </a:prstGeom>
          <a:solidFill>
            <a:srgbClr val="4383D1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20875" y="614363"/>
            <a:ext cx="2559050" cy="7778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Анкетирование и опросы</a:t>
            </a:r>
            <a:r>
              <a:rPr lang="ru-RU" sz="2000" b="1" spc="-2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b="1" spc="-20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479925" y="2336800"/>
            <a:ext cx="3425825" cy="218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семьями воспитанников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38538" y="5764213"/>
            <a:ext cx="3219450" cy="9017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Информационно-просветительская деятельность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80250" y="5764213"/>
            <a:ext cx="2559050" cy="90170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Семейные экскурсии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71538" y="5081588"/>
            <a:ext cx="2559050" cy="79216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выставок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1350" y="1638300"/>
            <a:ext cx="2559050" cy="68103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Фотовыставки</a:t>
            </a:r>
            <a:endParaRPr lang="ru-RU" sz="2000" b="1" spc="-2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5938" y="3971925"/>
            <a:ext cx="2557462" cy="74295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праздниках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4500" y="2743200"/>
            <a:ext cx="2559050" cy="79216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Семейные экскурсии </a:t>
            </a:r>
            <a:endParaRPr lang="ru-RU" sz="2000" spc="-2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62550" y="231775"/>
            <a:ext cx="2559050" cy="7715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Составление родословной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32838" y="4899025"/>
            <a:ext cx="2559050" cy="6826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Конкурсы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286875" y="3889375"/>
            <a:ext cx="2559050" cy="804863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450388" y="2852738"/>
            <a:ext cx="2559050" cy="6826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- классы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082088" y="1749425"/>
            <a:ext cx="2559050" cy="6826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65125" indent="-365125" algn="ctr"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73624"/>
              </a:buClr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Акции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335963" y="614363"/>
            <a:ext cx="2559050" cy="77787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Родительские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-2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собрания </a:t>
            </a:r>
            <a:endParaRPr lang="ru-RU" sz="2000" b="1" spc="-2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8167688" y="3138488"/>
            <a:ext cx="631825" cy="560387"/>
          </a:xfrm>
          <a:prstGeom prst="right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711450">
            <a:off x="8001000" y="3900488"/>
            <a:ext cx="630238" cy="558800"/>
          </a:xfrm>
          <a:prstGeom prst="right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8700654">
            <a:off x="7191375" y="1698625"/>
            <a:ext cx="630238" cy="560388"/>
          </a:xfrm>
          <a:prstGeom prst="right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Стрелка вверх 23"/>
          <p:cNvSpPr/>
          <p:nvPr/>
        </p:nvSpPr>
        <p:spPr>
          <a:xfrm>
            <a:off x="5876925" y="1398588"/>
            <a:ext cx="631825" cy="558800"/>
          </a:xfrm>
          <a:prstGeom prst="up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4223943">
            <a:off x="4679950" y="1639888"/>
            <a:ext cx="630237" cy="560388"/>
          </a:xfrm>
          <a:prstGeom prst="right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19834990">
            <a:off x="7932738" y="2416175"/>
            <a:ext cx="631825" cy="558800"/>
          </a:xfrm>
          <a:prstGeom prst="right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13472241">
            <a:off x="3975100" y="2151063"/>
            <a:ext cx="631825" cy="560387"/>
          </a:xfrm>
          <a:prstGeom prst="right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8488888">
            <a:off x="3738563" y="3881438"/>
            <a:ext cx="631825" cy="558800"/>
          </a:xfrm>
          <a:prstGeom prst="right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2937525">
            <a:off x="7458869" y="4434682"/>
            <a:ext cx="630237" cy="558800"/>
          </a:xfrm>
          <a:prstGeom prst="right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7846516">
            <a:off x="4245769" y="4434682"/>
            <a:ext cx="631825" cy="560387"/>
          </a:xfrm>
          <a:prstGeom prst="right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3661110">
            <a:off x="6699250" y="4835526"/>
            <a:ext cx="631825" cy="558800"/>
          </a:xfrm>
          <a:prstGeom prst="right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Стрелка влево 33"/>
          <p:cNvSpPr/>
          <p:nvPr/>
        </p:nvSpPr>
        <p:spPr>
          <a:xfrm>
            <a:off x="3554413" y="2952750"/>
            <a:ext cx="630237" cy="558800"/>
          </a:xfrm>
          <a:prstGeom prst="left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 rot="603524">
            <a:off x="5313363" y="4835525"/>
            <a:ext cx="630237" cy="558800"/>
          </a:xfrm>
          <a:prstGeom prst="downArrow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0" y="0"/>
            <a:ext cx="558800" cy="6858000"/>
          </a:xfrm>
          <a:prstGeom prst="rect">
            <a:avLst/>
          </a:prstGeom>
          <a:solidFill>
            <a:srgbClr val="4383D1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58800" y="0"/>
            <a:ext cx="11225213" cy="795338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/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Взаимодействие с семьями воспитанников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15797427"/>
              </p:ext>
            </p:extLst>
          </p:nvPr>
        </p:nvGraphicFramePr>
        <p:xfrm>
          <a:off x="1" y="795647"/>
          <a:ext cx="12191999" cy="6062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flipV="1">
            <a:off x="0" y="0"/>
            <a:ext cx="558800" cy="6858000"/>
          </a:xfrm>
          <a:prstGeom prst="rect">
            <a:avLst/>
          </a:prstGeom>
          <a:solidFill>
            <a:srgbClr val="4383D1"/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675313" y="0"/>
            <a:ext cx="5648325" cy="846138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/>
        </p:spPr>
        <p:txBody>
          <a:bodyPr anchor="b">
            <a:normAutofit fontScale="92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dirty="0" smtClean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Взаимодействие с социумом</a:t>
            </a:r>
          </a:p>
        </p:txBody>
      </p:sp>
      <p:graphicFrame>
        <p:nvGraphicFramePr>
          <p:cNvPr id="5" name="Содержимое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262403"/>
              </p:ext>
            </p:extLst>
          </p:nvPr>
        </p:nvGraphicFramePr>
        <p:xfrm>
          <a:off x="6351" y="367518"/>
          <a:ext cx="8229599" cy="6305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82036674"/>
              </p:ext>
            </p:extLst>
          </p:nvPr>
        </p:nvGraphicFramePr>
        <p:xfrm>
          <a:off x="7601802" y="846161"/>
          <a:ext cx="4468883" cy="5865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9604" y="633984"/>
            <a:ext cx="7669212" cy="128016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3200" spc="-20" dirty="0" smtClean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spc="-20" dirty="0" smtClean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spc="-2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spc="-2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spc="-20" dirty="0" smtClean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spc="-20" dirty="0" smtClean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spc="-2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3200" spc="-2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spc="-20" dirty="0" smtClean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Результативность </a:t>
            </a:r>
            <a:r>
              <a:rPr lang="ru-RU" sz="3200" spc="-20" dirty="0">
                <a:solidFill>
                  <a:srgbClr val="CC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профессиональной педагогической деятельности  и достигнутые эффекты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61966617"/>
              </p:ext>
            </p:extLst>
          </p:nvPr>
        </p:nvGraphicFramePr>
        <p:xfrm>
          <a:off x="1018106" y="2397105"/>
          <a:ext cx="10832518" cy="3796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4242815" y="145352"/>
            <a:ext cx="4986529" cy="72072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241444" y="1197041"/>
            <a:ext cx="6950556" cy="93656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«Не зная прошлого, нельзя понять настоящее и невозможно предвидеть будущее».</a:t>
            </a:r>
          </a:p>
          <a:p>
            <a:pPr algn="r"/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В.Г. Белинский</a:t>
            </a:r>
            <a:endParaRPr lang="ru-RU" sz="20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76800" y="2647432"/>
            <a:ext cx="6790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Президент Российской Федерации В.В. Путин обращает особое внимание на воспитание патриотов нашей страны. В подписанном им Указе о совершенствовании государственной политики в области патриотического воспитания говорится: «Мы должны строить своё будущее и будущие своих детей. И такой фундамент – это патриотизм. Это уважение к своей Родине и традициям, духовным ценностям наших народов. Это ответственность за свою страну и её будущее. Что дети видят, слышат, что они читают, во многом зависит морально-нравственный климат в обществе в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целом».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" r="2076" b="6328"/>
          <a:stretch/>
        </p:blipFill>
        <p:spPr bwMode="auto">
          <a:xfrm>
            <a:off x="1167510" y="2647432"/>
            <a:ext cx="3596163" cy="3037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148820205"/>
              </p:ext>
            </p:extLst>
          </p:nvPr>
        </p:nvGraphicFramePr>
        <p:xfrm>
          <a:off x="491321" y="2367286"/>
          <a:ext cx="11565215" cy="4415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25526" y="735013"/>
            <a:ext cx="10917238" cy="749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начал патриотизма и чувства сопричастности к своей семье,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стране, поселку,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природе через приобщение к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культурному наследию народа и русской национальной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туре</a:t>
            </a:r>
          </a:p>
        </p:txBody>
      </p:sp>
      <p:sp>
        <p:nvSpPr>
          <p:cNvPr id="34819" name="Прямоугольник 3"/>
          <p:cNvSpPr>
            <a:spLocks noChangeArrowheads="1"/>
          </p:cNvSpPr>
          <p:nvPr/>
        </p:nvSpPr>
        <p:spPr bwMode="auto">
          <a:xfrm>
            <a:off x="1025525" y="1484313"/>
            <a:ext cx="2673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2800">
              <a:solidFill>
                <a:srgbClr val="C00000"/>
              </a:solidFill>
            </a:endParaRPr>
          </a:p>
        </p:txBody>
      </p:sp>
      <p:sp>
        <p:nvSpPr>
          <p:cNvPr id="34820" name="Прямоугольник 4"/>
          <p:cNvSpPr>
            <a:spLocks noChangeArrowheads="1"/>
          </p:cNvSpPr>
          <p:nvPr/>
        </p:nvSpPr>
        <p:spPr bwMode="auto">
          <a:xfrm>
            <a:off x="4330700" y="53975"/>
            <a:ext cx="1493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8928" y="830072"/>
            <a:ext cx="103266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Гражданско-патриотическое воспитание дошкольников в МАДОУ «Детский сад «Светлячок»</a:t>
            </a:r>
            <a:endParaRPr lang="ru-RU" sz="3200" b="1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672023833"/>
              </p:ext>
            </p:extLst>
          </p:nvPr>
        </p:nvGraphicFramePr>
        <p:xfrm>
          <a:off x="1666240" y="2243328"/>
          <a:ext cx="8672576" cy="432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45920" y="707136"/>
            <a:ext cx="9546335" cy="124358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Обогащение </a:t>
            </a:r>
            <a:r>
              <a:rPr lang="ru-RU" sz="3200" spc="-20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развивающей предметно - пространственной среды, способствующей </a:t>
            </a:r>
            <a:r>
              <a:rPr lang="ru-RU" sz="3200" spc="-2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патриотическому воспитанию детей</a:t>
            </a:r>
            <a:endParaRPr lang="ru-RU" sz="3200" spc="-20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 descr="C:\Users\Педколледж\Downloads\WhatsApp Image 2024-10-24 at 20.18.3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16" y="2398142"/>
            <a:ext cx="3579368" cy="4325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едколледж\AppData\Local\Packages\Microsoft.Windows.Photos_8wekyb3d8bbwe\TempState\ShareServiceTempFolder\4f64617b-520a-4dd8-b254-ea8c17bcf90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293" y="2398142"/>
            <a:ext cx="5767662" cy="4325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074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45920" y="707136"/>
            <a:ext cx="9546335" cy="124358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spc="-20" dirty="0" smtClean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Нравственно-патриотическое воспитание детей включает в себя 4 блока:</a:t>
            </a:r>
            <a:endParaRPr lang="ru-RU" sz="3200" spc="-20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5776" y="2316480"/>
            <a:ext cx="2218944" cy="80467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История семьи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92352" y="3596640"/>
            <a:ext cx="2218944" cy="80467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Знание об истории рода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2352" y="4888992"/>
            <a:ext cx="2218944" cy="80467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Семейные традиции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2243328" y="3163824"/>
            <a:ext cx="316992" cy="390144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243328" y="4456176"/>
            <a:ext cx="316992" cy="390144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19728" y="2316480"/>
            <a:ext cx="2218944" cy="80467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История малой Родины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65392" y="2310384"/>
            <a:ext cx="2218944" cy="80467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История страны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35440" y="2310384"/>
            <a:ext cx="2218944" cy="80467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История народов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19728" y="3596640"/>
            <a:ext cx="2218944" cy="80467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Культурное наследие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31920" y="4888992"/>
            <a:ext cx="2218944" cy="80467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Краеведение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35440" y="3596640"/>
            <a:ext cx="2218944" cy="80467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Традиции народов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35440" y="4888992"/>
            <a:ext cx="2218944" cy="80467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Культура народов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65392" y="3316224"/>
            <a:ext cx="2218944" cy="40233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Древняя Русь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65392" y="3895344"/>
            <a:ext cx="2218944" cy="56083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Столица и символы России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65392" y="4596384"/>
            <a:ext cx="2218944" cy="60350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Устное народное творчество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4870704" y="3163824"/>
            <a:ext cx="316992" cy="390144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4870704" y="4456176"/>
            <a:ext cx="316992" cy="390144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553200" y="5391912"/>
            <a:ext cx="2218944" cy="60350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Мастера Земли русской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53200" y="6120384"/>
            <a:ext cx="2218944" cy="60350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Защитники Родины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10076688" y="3163824"/>
            <a:ext cx="316992" cy="390144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10076688" y="4456176"/>
            <a:ext cx="316992" cy="390144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8455152" y="2977896"/>
            <a:ext cx="316992" cy="347472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8473440" y="5199888"/>
            <a:ext cx="316992" cy="323088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8473440" y="4401312"/>
            <a:ext cx="316992" cy="335280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8455152" y="3691128"/>
            <a:ext cx="316992" cy="335280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8455152" y="5958840"/>
            <a:ext cx="316992" cy="323088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4460875" y="46038"/>
            <a:ext cx="7100888" cy="1155700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ru-RU" sz="2300" b="1" spc="-4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Перспективный</a:t>
            </a:r>
            <a:r>
              <a:rPr lang="ru-RU" sz="23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spc="-4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  <a:r>
              <a:rPr lang="ru-RU" sz="23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300" b="1" spc="-4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формированию</a:t>
            </a:r>
            <a:r>
              <a:rPr lang="ru-RU" sz="23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начал патриотизма в средней </a:t>
            </a:r>
            <a:r>
              <a:rPr lang="ru-RU" sz="2300" b="1" spc="-3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группе</a:t>
            </a:r>
            <a:endParaRPr lang="ru-RU" sz="2300" b="1" spc="-40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301585"/>
              </p:ext>
            </p:extLst>
          </p:nvPr>
        </p:nvGraphicFramePr>
        <p:xfrm>
          <a:off x="250825" y="935038"/>
          <a:ext cx="11777704" cy="57454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543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12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221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16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spc="-5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500" spc="-5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1" marR="19051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spc="-4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500" spc="-4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1" marR="19051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4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Программное содержание</a:t>
                      </a:r>
                      <a:endParaRPr lang="ru-RU" sz="1500" spc="-4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1" marR="19051" marT="9525" marB="9525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76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spc="-80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ru-RU" sz="1500" b="1" spc="-80" baseline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1" marR="19051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«Мой любимый  детский сад».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«Моя семья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Продолжать</a:t>
                      </a:r>
                      <a:r>
                        <a:rPr lang="ru-RU" sz="15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знакомить детей с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детским садом, </a:t>
                      </a:r>
                      <a:r>
                        <a:rPr lang="ru-RU" sz="150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его</a:t>
                      </a:r>
                      <a:r>
                        <a:rPr lang="ru-RU" sz="1500" baseline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работниками</a:t>
                      </a:r>
                      <a:r>
                        <a:rPr lang="ru-RU" sz="150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Закрепить умения </a:t>
                      </a: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детей называть членов своей семьи, воспитывать уважительное отношение к родителям.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13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8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  <a:r>
                        <a:rPr lang="ru-RU" sz="1500" spc="-8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500" b="1" spc="-80" baseline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1" marR="19051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«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Моя</a:t>
                      </a:r>
                      <a:r>
                        <a:rPr lang="ru-RU" sz="15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малая Родина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Знакомство с народно-прикладным искусством (матрешка)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«Неделя здоровья и спорта»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Познакомить детей с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достопримечательностями поселка, </a:t>
                      </a: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котором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они живут, его историческим прошлым.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Приобщение детей к истокам русского народного искусства. Воспитывать интерес к народному быту, к изделиям ДПИ, фольклору России. Рассматривание поделок, альбомов и открыток с изображениями дымковской игруш</a:t>
                      </a:r>
                      <a:r>
                        <a:rPr lang="ru-RU" sz="15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500" baseline="0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Прививать любовь к Отечеству, гордость за его достижения в области спорта.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153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8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  <a:endParaRPr lang="ru-RU" sz="1500" b="1" spc="-80" baseline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1" marR="19051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«Осень золотая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».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Кто нас лечит?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(профессия медсестры).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Знакомство с народно-прикладным искусством (дымковская и </a:t>
                      </a:r>
                      <a:r>
                        <a:rPr lang="ru-RU" sz="150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филимоновская</a:t>
                      </a: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игрушки)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Познакомить с явлениями осенней природы; воспитывать любовь к природе родного края.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Познакомить детей с профессией мед. сестры; расширить представления о кабинете мед. сестры, о её роли в жизни детского сада; воспитывать уважение к чужому труду.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Учить замечать и выделять основные средства выразительности изделий различных народных промыслов; совершенствовать технические навыки и умения рисовать.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294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8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  <a:endParaRPr lang="ru-RU" sz="1500" b="1" spc="-80" baseline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1" marR="19051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Знакомство с народно-прикладным искусством (хохлома).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«Как вести себя в детском саду?»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Расширять представление о многообразии видов народно – прикладного искусства; формировать эстетическое отношение к окружающей действительности на основе ознакомления с народно – прикладным искусством.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Помочь ребенку понять, как вести себя в детском саду;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продолжать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знакомить </a:t>
                      </a: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основами этикета; воспитывать дружелюбное отношение к окружающим.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4460875" y="0"/>
            <a:ext cx="7502525" cy="825500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ru-RU" sz="2400" b="1" spc="-4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Перспективный</a:t>
            </a:r>
            <a:r>
              <a:rPr lang="ru-RU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-4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  <a:r>
              <a:rPr lang="ru-RU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400" b="1" spc="-4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формированию</a:t>
            </a:r>
            <a:r>
              <a:rPr lang="ru-RU" sz="24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начал патриотизма в средней </a:t>
            </a:r>
            <a:r>
              <a:rPr lang="ru-RU" sz="2400" b="1" spc="-3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группе</a:t>
            </a:r>
            <a:endParaRPr lang="ru-RU" sz="2400" b="1" spc="-40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483886"/>
              </p:ext>
            </p:extLst>
          </p:nvPr>
        </p:nvGraphicFramePr>
        <p:xfrm>
          <a:off x="273050" y="825500"/>
          <a:ext cx="11918731" cy="59854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882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156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148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4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spc="-5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500" spc="-5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1" marR="19051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spc="-4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  <a:endParaRPr lang="ru-RU" sz="1500" spc="-4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1" marR="19051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4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Программное содержание</a:t>
                      </a:r>
                      <a:endParaRPr lang="ru-RU" sz="1500" spc="-40" baseline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1" marR="19051" marT="9525" marB="9525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04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spc="-4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Январь</a:t>
                      </a:r>
                      <a:endParaRPr lang="ru-RU" sz="1500" b="1" spc="-40" baseline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1" marR="19051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«Я и моё имя!»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«Зимушка-зима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«Зимние развлечения».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Продолжать называть свое имя и имена других сверстников.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Познакомить детей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зимними</a:t>
                      </a:r>
                      <a:r>
                        <a:rPr lang="ru-RU" sz="15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развлечениями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воспитывать любовь и бережное отношение к природе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151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spc="-4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  <a:endParaRPr lang="ru-RU" sz="1500" b="1" spc="-40" baseline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1" marR="19051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1.Маршрут выходного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дня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2.Презентация «Мой любимый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поселок -Комсомолец»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«Будем в Армии служить!»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«Семья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Прививать любовь к Родному городу уважение к его жителям. Расширять представление о ближайшем окружении, закреплять навыки безопасного поведения на.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Формировать у детей нравственные качества: стремление прийти на помощь, попавшему в беду, готовность защищать Родину. Беседа с детьми «Наша Армия».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b="0" i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Познакомить детей с образом жизни древних славян, сформировать понимание слово «предки», уточнить виды занятий славян в древности, закреплять знания о русском народном фольклоре, обобщить знания детей об истории возникновения Руси, познакомить с русскими былинными богатырями.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477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spc="-4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lang="ru-RU" sz="1500" b="1" spc="-40" baseline="0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9051" marR="19051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Весна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Цветы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spc="-6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Стихотворение</a:t>
                      </a:r>
                      <a:r>
                        <a:rPr lang="ru-RU" sz="1400" spc="-5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spc="-50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RU" sz="1200" spc="-5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500" spc="-50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Высотской</a:t>
                      </a:r>
                      <a:r>
                        <a:rPr lang="ru-RU" sz="700" spc="-5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spc="-50" baseline="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500" spc="-5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Салют»</a:t>
                      </a:r>
                      <a:endParaRPr lang="ru-RU" sz="1400" spc="-50" baseline="0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r>
                        <a:rPr lang="ru-RU" sz="15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Театр </a:t>
                      </a: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или цирк.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Помочь детям замечать сезонные изменения в природе.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Научить детей приготовить подарки дорогим мамам, бабушкам; воспитывать любовь к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родным и близким</a:t>
                      </a:r>
                      <a:r>
                        <a:rPr lang="ru-RU" sz="15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людям.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Воспитывать интерес к наблюдению красивых явлений в окружающем мире.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Закрепить знания детей о театре/ цирке; продолжить знакомство о фольклоре.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04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4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Апрель </a:t>
                      </a:r>
                      <a:endParaRPr lang="ru-RU" sz="1500" b="1" spc="-40" baseline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1" marR="19051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«Вежливые слова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«Космос»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Прогулка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Приучать детей к вежливости, здороваться и прощаться, а также благодарить за помощь.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Формировать навыки правильно ориентироваться около детского сада.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Познакомить детей с первым космонавтом </a:t>
                      </a:r>
                      <a:r>
                        <a:rPr lang="ru-RU" sz="1500" dirty="0" err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Ю.А.Гагарином</a:t>
                      </a: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4779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spc="-4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Май </a:t>
                      </a:r>
                      <a:endParaRPr lang="ru-RU" sz="1500" b="1" spc="-40" baseline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051" marR="19051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«Что такое хорошо и что такое плохо» (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 Маяковский)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«Праздничные флажки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«День </a:t>
                      </a: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Победы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Формировать у детей опыт правильной оценки хороших и плохих поступков.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Воспитывать умение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радоваться, вызвать </a:t>
                      </a: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яркий эмоциональный отклик на образ </a:t>
                      </a:r>
                      <a:r>
                        <a:rPr lang="ru-RU" sz="15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праздника</a:t>
                      </a: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Воспитывать любовь к родной природе и ее красоте.</a:t>
                      </a:r>
                      <a:endParaRPr lang="ru-RU" sz="15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81012838"/>
              </p:ext>
            </p:extLst>
          </p:nvPr>
        </p:nvGraphicFramePr>
        <p:xfrm>
          <a:off x="150124" y="95534"/>
          <a:ext cx="12041875" cy="6762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апсулы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3842</TotalTime>
  <Words>1386</Words>
  <Application>Microsoft Office PowerPoint</Application>
  <PresentationFormat>Произвольный</PresentationFormat>
  <Paragraphs>196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Капсулы</vt:lpstr>
      <vt:lpstr>Тема Office</vt:lpstr>
      <vt:lpstr>Презентация PowerPoint</vt:lpstr>
      <vt:lpstr>АКТУАЛЬНОСТЬ</vt:lpstr>
      <vt:lpstr>Презентация PowerPoint</vt:lpstr>
      <vt:lpstr>Презентация PowerPoint</vt:lpstr>
      <vt:lpstr>Обогащение развивающей предметно - пространственной среды, способствующей патриотическому воспитанию детей</vt:lpstr>
      <vt:lpstr>Нравственно-патриотическое воспитание детей включает в себя 4 блока: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Результативность профессиональной педагогической деятельности  и достигнутые эффекты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Выполнила МБДОУ детского сада «Рукавичка» Бельдюгина  Светлана Александровна</dc:title>
  <dc:creator>PC-01</dc:creator>
  <cp:lastModifiedBy>Педколледж</cp:lastModifiedBy>
  <cp:revision>275</cp:revision>
  <dcterms:created xsi:type="dcterms:W3CDTF">2016-09-18T06:54:51Z</dcterms:created>
  <dcterms:modified xsi:type="dcterms:W3CDTF">2024-10-30T07:08:19Z</dcterms:modified>
</cp:coreProperties>
</file>